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media/image25.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1" r:id="rId2"/>
  </p:sldMasterIdLst>
  <p:notesMasterIdLst>
    <p:notesMasterId r:id="rId22"/>
  </p:notesMasterIdLst>
  <p:sldIdLst>
    <p:sldId id="256" r:id="rId3"/>
    <p:sldId id="263" r:id="rId4"/>
    <p:sldId id="264" r:id="rId5"/>
    <p:sldId id="270" r:id="rId6"/>
    <p:sldId id="273" r:id="rId7"/>
    <p:sldId id="274" r:id="rId8"/>
    <p:sldId id="340" r:id="rId9"/>
    <p:sldId id="2146847314" r:id="rId10"/>
    <p:sldId id="2146847316" r:id="rId11"/>
    <p:sldId id="261" r:id="rId12"/>
    <p:sldId id="272" r:id="rId13"/>
    <p:sldId id="311" r:id="rId14"/>
    <p:sldId id="312" r:id="rId15"/>
    <p:sldId id="345" r:id="rId16"/>
    <p:sldId id="271" r:id="rId17"/>
    <p:sldId id="298" r:id="rId18"/>
    <p:sldId id="4324" r:id="rId19"/>
    <p:sldId id="4286" r:id="rId20"/>
    <p:sldId id="3348" r:id="rId21"/>
  </p:sldIdLst>
  <p:sldSz cx="9144000" cy="5143500" type="screen16x9"/>
  <p:notesSz cx="6858000" cy="9144000"/>
  <p:embeddedFontLst>
    <p:embeddedFont>
      <p:font typeface="Bebas Neue" panose="020B0606020202050201" pitchFamily="34" charset="-94"/>
      <p:regular r:id="rId23"/>
    </p:embeddedFont>
    <p:embeddedFont>
      <p:font typeface="Calibri" panose="020F0502020204030204" pitchFamily="34" charset="0"/>
      <p:regular r:id="rId24"/>
      <p:bold r:id="rId25"/>
      <p:italic r:id="rId26"/>
      <p:boldItalic r:id="rId27"/>
    </p:embeddedFont>
    <p:embeddedFont>
      <p:font typeface="Fira Sans Extra Condensed Medium" panose="020B0604020202020204" charset="0"/>
      <p:regular r:id="rId28"/>
      <p:bold r:id="rId29"/>
      <p:italic r:id="rId30"/>
      <p:boldItalic r:id="rId31"/>
    </p:embeddedFont>
    <p:embeddedFont>
      <p:font typeface="Lato Light" panose="020F0502020204030203" pitchFamily="34" charset="0"/>
      <p:regular r:id="rId32"/>
      <p:italic r:id="rId33"/>
    </p:embeddedFont>
    <p:embeddedFont>
      <p:font typeface="Overpass" panose="020B0604020202020204" charset="-94"/>
      <p:regular r:id="rId34"/>
      <p:bold r:id="rId35"/>
      <p:italic r:id="rId36"/>
      <p:boldItalic r:id="rId37"/>
    </p:embeddedFont>
    <p:embeddedFont>
      <p:font typeface="Overpass Light" panose="020B0604020202020204" charset="-94"/>
      <p:regular r:id="rId38"/>
      <p:bold r:id="rId39"/>
      <p:italic r:id="rId40"/>
      <p:boldItalic r:id="rId41"/>
    </p:embeddedFont>
    <p:embeddedFont>
      <p:font typeface="Poppins" panose="00000500000000000000" pitchFamily="2" charset="-94"/>
      <p:regular r:id="rId42"/>
      <p:bold r:id="rId43"/>
    </p:embeddedFont>
    <p:embeddedFont>
      <p:font typeface="Roboto Slab Light" pitchFamily="2" charset="0"/>
      <p:regular r:id="rId44"/>
      <p:bold r:id="rId45"/>
    </p:embeddedFont>
    <p:embeddedFont>
      <p:font typeface="Times" panose="02020603050405020304" pitchFamily="18"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CAC433-69B3-4DED-8932-131CDF90974B}">
  <a:tblStyle styleId="{E6CAC433-69B3-4DED-8932-131CDF9097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b9c36077af_0_5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b9c36077af_0_5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0"/>
        <p:cNvGrpSpPr/>
        <p:nvPr/>
      </p:nvGrpSpPr>
      <p:grpSpPr>
        <a:xfrm>
          <a:off x="0" y="0"/>
          <a:ext cx="0" cy="0"/>
          <a:chOff x="0" y="0"/>
          <a:chExt cx="0" cy="0"/>
        </a:xfrm>
      </p:grpSpPr>
      <p:sp>
        <p:nvSpPr>
          <p:cNvPr id="5211" name="Google Shape;5211;g77a667ef0f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2" name="Google Shape;5212;g77a667ef0f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5"/>
        <p:cNvGrpSpPr/>
        <p:nvPr/>
      </p:nvGrpSpPr>
      <p:grpSpPr>
        <a:xfrm>
          <a:off x="0" y="0"/>
          <a:ext cx="0" cy="0"/>
          <a:chOff x="0" y="0"/>
          <a:chExt cx="0" cy="0"/>
        </a:xfrm>
      </p:grpSpPr>
      <p:sp>
        <p:nvSpPr>
          <p:cNvPr id="5226" name="Google Shape;5226;gb96bbf867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7" name="Google Shape;5227;gb96bbf867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5"/>
        <p:cNvGrpSpPr/>
        <p:nvPr/>
      </p:nvGrpSpPr>
      <p:grpSpPr>
        <a:xfrm>
          <a:off x="0" y="0"/>
          <a:ext cx="0" cy="0"/>
          <a:chOff x="0" y="0"/>
          <a:chExt cx="0" cy="0"/>
        </a:xfrm>
      </p:grpSpPr>
      <p:sp>
        <p:nvSpPr>
          <p:cNvPr id="5226" name="Google Shape;5226;gb96bbf867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7" name="Google Shape;5227;gb96bbf867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85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96ebedc0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96ebedc0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b47398cd52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b47398cd52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7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Slayt Görüntüsü Yer Tutucusu">
            <a:extLst>
              <a:ext uri="{FF2B5EF4-FFF2-40B4-BE49-F238E27FC236}">
                <a16:creationId xmlns:a16="http://schemas.microsoft.com/office/drawing/2014/main" id="{DD5A45CE-BEC7-4801-A9E2-86CE737197A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Not Yer Tutucusu">
            <a:extLst>
              <a:ext uri="{FF2B5EF4-FFF2-40B4-BE49-F238E27FC236}">
                <a16:creationId xmlns:a16="http://schemas.microsoft.com/office/drawing/2014/main" id="{A2DB3C52-F56F-4CE7-843D-032776070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tr-TR" altLang="tr-TR">
                <a:latin typeface="Times" panose="02020603050405020304" pitchFamily="18" charset="0"/>
              </a:rPr>
              <a:t>Hoş geldiniz , giriş ve beklentiler.</a:t>
            </a:r>
          </a:p>
          <a:p>
            <a:pPr defTabSz="930275" eaLnBrk="1" hangingPunct="1">
              <a:spcBef>
                <a:spcPct val="0"/>
              </a:spcBef>
            </a:pPr>
            <a:endParaRPr lang="tr-TR" alt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796ebedc0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796ebedc0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7a667ef0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77a667ef0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84339e580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84339e580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77a667ef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77a667ef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796ebedc0f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796ebedc0f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796ebedc0f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796ebedc0f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691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796ebedc0f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796ebedc0f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427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796ebedc0f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796ebedc0f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278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94450" y="2571750"/>
            <a:ext cx="9308100" cy="258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103225" y="2571750"/>
            <a:ext cx="8940900" cy="2481600"/>
            <a:chOff x="103225" y="2571750"/>
            <a:chExt cx="8940900" cy="2481600"/>
          </a:xfrm>
        </p:grpSpPr>
        <p:cxnSp>
          <p:nvCxnSpPr>
            <p:cNvPr id="12" name="Google Shape;12;p2"/>
            <p:cNvCxnSpPr/>
            <p:nvPr/>
          </p:nvCxnSpPr>
          <p:spPr>
            <a:xfrm>
              <a:off x="1032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3" name="Google Shape;13;p2"/>
            <p:cNvCxnSpPr/>
            <p:nvPr/>
          </p:nvCxnSpPr>
          <p:spPr>
            <a:xfrm>
              <a:off x="90441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4" name="Google Shape;14;p2"/>
            <p:cNvCxnSpPr/>
            <p:nvPr/>
          </p:nvCxnSpPr>
          <p:spPr>
            <a:xfrm>
              <a:off x="103225" y="5053350"/>
              <a:ext cx="8940900" cy="0"/>
            </a:xfrm>
            <a:prstGeom prst="straightConnector1">
              <a:avLst/>
            </a:prstGeom>
            <a:noFill/>
            <a:ln w="19050" cap="flat" cmpd="sng">
              <a:solidFill>
                <a:schemeClr val="lt1"/>
              </a:solidFill>
              <a:prstDash val="solid"/>
              <a:round/>
              <a:headEnd type="none" w="med" len="med"/>
              <a:tailEnd type="none" w="med" len="med"/>
            </a:ln>
          </p:spPr>
        </p:cxnSp>
      </p:grpSp>
      <p:sp>
        <p:nvSpPr>
          <p:cNvPr id="15" name="Google Shape;15;p2"/>
          <p:cNvSpPr txBox="1"/>
          <p:nvPr/>
        </p:nvSpPr>
        <p:spPr>
          <a:xfrm>
            <a:off x="4697175" y="1320225"/>
            <a:ext cx="3616800" cy="1782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6000">
              <a:latin typeface="Fira Sans Extra Condensed Medium"/>
              <a:ea typeface="Fira Sans Extra Condensed Medium"/>
              <a:cs typeface="Fira Sans Extra Condensed Medium"/>
              <a:sym typeface="Fira Sans Extra Condensed Medium"/>
            </a:endParaRPr>
          </a:p>
        </p:txBody>
      </p:sp>
      <p:sp>
        <p:nvSpPr>
          <p:cNvPr id="16" name="Google Shape;16;p2"/>
          <p:cNvSpPr txBox="1"/>
          <p:nvPr/>
        </p:nvSpPr>
        <p:spPr>
          <a:xfrm>
            <a:off x="5911825" y="2977800"/>
            <a:ext cx="2402100" cy="7170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1200">
              <a:latin typeface="Roboto Slab Light"/>
              <a:ea typeface="Roboto Slab Light"/>
              <a:cs typeface="Roboto Slab Light"/>
              <a:sym typeface="Roboto Slab Light"/>
            </a:endParaRPr>
          </a:p>
        </p:txBody>
      </p:sp>
      <p:sp>
        <p:nvSpPr>
          <p:cNvPr id="17" name="Google Shape;17;p2"/>
          <p:cNvSpPr txBox="1">
            <a:spLocks noGrp="1"/>
          </p:cNvSpPr>
          <p:nvPr>
            <p:ph type="ctrTitle"/>
          </p:nvPr>
        </p:nvSpPr>
        <p:spPr>
          <a:xfrm>
            <a:off x="2194775" y="1457250"/>
            <a:ext cx="4754400" cy="222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atin typeface="+mj-lt"/>
              </a:defRPr>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dirty="0"/>
          </a:p>
        </p:txBody>
      </p:sp>
      <p:sp>
        <p:nvSpPr>
          <p:cNvPr id="18" name="Google Shape;18;p2"/>
          <p:cNvSpPr txBox="1">
            <a:spLocks noGrp="1"/>
          </p:cNvSpPr>
          <p:nvPr>
            <p:ph type="subTitle" idx="1"/>
          </p:nvPr>
        </p:nvSpPr>
        <p:spPr>
          <a:xfrm>
            <a:off x="2364775" y="3681600"/>
            <a:ext cx="4417800" cy="36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800"/>
              <a:buNone/>
              <a:defRPr>
                <a:solidFill>
                  <a:schemeClr val="lt1"/>
                </a:solidFill>
                <a:latin typeface="+mj-lt"/>
                <a:ea typeface="Overpass Light"/>
                <a:cs typeface="Overpass Light"/>
                <a:sym typeface="Overpass Light"/>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9">
  <p:cSld name="TITLE_ONLY_1_1_1">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txBox="1">
            <a:spLocks noGrp="1"/>
          </p:cNvSpPr>
          <p:nvPr>
            <p:ph type="title"/>
          </p:nvPr>
        </p:nvSpPr>
        <p:spPr>
          <a:xfrm>
            <a:off x="713227" y="310900"/>
            <a:ext cx="3176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2">
  <p:cSld name="CUSTOM_1">
    <p:spTree>
      <p:nvGrpSpPr>
        <p:cNvPr id="1" name="Shape 274"/>
        <p:cNvGrpSpPr/>
        <p:nvPr/>
      </p:nvGrpSpPr>
      <p:grpSpPr>
        <a:xfrm>
          <a:off x="0" y="0"/>
          <a:ext cx="0" cy="0"/>
          <a:chOff x="0" y="0"/>
          <a:chExt cx="0" cy="0"/>
        </a:xfrm>
      </p:grpSpPr>
      <p:sp>
        <p:nvSpPr>
          <p:cNvPr id="276" name="Google Shape;276;p45"/>
          <p:cNvSpPr txBox="1">
            <a:spLocks noGrp="1"/>
          </p:cNvSpPr>
          <p:nvPr>
            <p:ph type="subTitle" idx="1"/>
          </p:nvPr>
        </p:nvSpPr>
        <p:spPr>
          <a:xfrm>
            <a:off x="3845043" y="1000523"/>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277" name="Google Shape;277;p45"/>
          <p:cNvSpPr txBox="1">
            <a:spLocks noGrp="1"/>
          </p:cNvSpPr>
          <p:nvPr>
            <p:ph type="subTitle" idx="2"/>
          </p:nvPr>
        </p:nvSpPr>
        <p:spPr>
          <a:xfrm>
            <a:off x="3845043" y="1263389"/>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78" name="Google Shape;278;p45"/>
          <p:cNvSpPr txBox="1">
            <a:spLocks noGrp="1"/>
          </p:cNvSpPr>
          <p:nvPr>
            <p:ph type="subTitle" idx="3"/>
          </p:nvPr>
        </p:nvSpPr>
        <p:spPr>
          <a:xfrm>
            <a:off x="3845043" y="30882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79" name="Google Shape;279;p45"/>
          <p:cNvSpPr txBox="1">
            <a:spLocks noGrp="1"/>
          </p:cNvSpPr>
          <p:nvPr>
            <p:ph type="subTitle" idx="4"/>
          </p:nvPr>
        </p:nvSpPr>
        <p:spPr>
          <a:xfrm>
            <a:off x="6411818" y="1263378"/>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0" name="Google Shape;280;p45"/>
          <p:cNvSpPr txBox="1">
            <a:spLocks noGrp="1"/>
          </p:cNvSpPr>
          <p:nvPr>
            <p:ph type="subTitle" idx="5"/>
          </p:nvPr>
        </p:nvSpPr>
        <p:spPr>
          <a:xfrm>
            <a:off x="6411068" y="999173"/>
            <a:ext cx="1629000" cy="22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281" name="Google Shape;281;p45"/>
          <p:cNvSpPr txBox="1">
            <a:spLocks noGrp="1"/>
          </p:cNvSpPr>
          <p:nvPr>
            <p:ph type="subTitle" idx="6"/>
          </p:nvPr>
        </p:nvSpPr>
        <p:spPr>
          <a:xfrm>
            <a:off x="3845043" y="3350418"/>
            <a:ext cx="16494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2" name="Google Shape;282;p45"/>
          <p:cNvSpPr txBox="1">
            <a:spLocks noGrp="1"/>
          </p:cNvSpPr>
          <p:nvPr>
            <p:ph type="subTitle" idx="7"/>
          </p:nvPr>
        </p:nvSpPr>
        <p:spPr>
          <a:xfrm>
            <a:off x="6411818" y="30882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83" name="Google Shape;283;p45"/>
          <p:cNvSpPr txBox="1">
            <a:spLocks noGrp="1"/>
          </p:cNvSpPr>
          <p:nvPr>
            <p:ph type="subTitle" idx="8"/>
          </p:nvPr>
        </p:nvSpPr>
        <p:spPr>
          <a:xfrm>
            <a:off x="6411818" y="3351760"/>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4" name="Google Shape;284;p45"/>
          <p:cNvSpPr txBox="1">
            <a:spLocks noGrp="1"/>
          </p:cNvSpPr>
          <p:nvPr>
            <p:ph type="title"/>
          </p:nvPr>
        </p:nvSpPr>
        <p:spPr>
          <a:xfrm>
            <a:off x="696450" y="1555800"/>
            <a:ext cx="1857600" cy="20319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600">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5" name="Google Shape;285;p4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_2">
    <p:bg>
      <p:bgPr>
        <a:solidFill>
          <a:schemeClr val="dk1"/>
        </a:solidFill>
        <a:effectLst/>
      </p:bgPr>
    </p:bg>
    <p:spTree>
      <p:nvGrpSpPr>
        <p:cNvPr id="1" name="Shape 286"/>
        <p:cNvGrpSpPr/>
        <p:nvPr/>
      </p:nvGrpSpPr>
      <p:grpSpPr>
        <a:xfrm>
          <a:off x="0" y="0"/>
          <a:ext cx="0" cy="0"/>
          <a:chOff x="0" y="0"/>
          <a:chExt cx="0" cy="0"/>
        </a:xfrm>
      </p:grpSpPr>
      <p:sp>
        <p:nvSpPr>
          <p:cNvPr id="287" name="Google Shape;287;p46"/>
          <p:cNvSpPr/>
          <p:nvPr/>
        </p:nvSpPr>
        <p:spPr>
          <a:xfrm>
            <a:off x="4116250" y="2066300"/>
            <a:ext cx="5208900" cy="10149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lt1"/>
              </a:solidFill>
              <a:latin typeface="+mj-lt"/>
            </a:endParaRPr>
          </a:p>
        </p:txBody>
      </p:sp>
      <p:sp>
        <p:nvSpPr>
          <p:cNvPr id="288" name="Google Shape;288;p46"/>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9" name="Google Shape;289;p46"/>
          <p:cNvSpPr txBox="1">
            <a:spLocks noGrp="1"/>
          </p:cNvSpPr>
          <p:nvPr>
            <p:ph type="subTitle" idx="1"/>
          </p:nvPr>
        </p:nvSpPr>
        <p:spPr>
          <a:xfrm>
            <a:off x="1461682" y="695723"/>
            <a:ext cx="1938172"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290" name="Google Shape;290;p46"/>
          <p:cNvSpPr txBox="1">
            <a:spLocks noGrp="1"/>
          </p:cNvSpPr>
          <p:nvPr>
            <p:ph type="subTitle" idx="2"/>
          </p:nvPr>
        </p:nvSpPr>
        <p:spPr>
          <a:xfrm>
            <a:off x="1459964" y="958589"/>
            <a:ext cx="1959608"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1" name="Google Shape;291;p46"/>
          <p:cNvSpPr txBox="1">
            <a:spLocks noGrp="1"/>
          </p:cNvSpPr>
          <p:nvPr>
            <p:ph type="subTitle" idx="3"/>
          </p:nvPr>
        </p:nvSpPr>
        <p:spPr>
          <a:xfrm>
            <a:off x="1461682" y="3393089"/>
            <a:ext cx="1938172"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2" name="Google Shape;292;p46"/>
          <p:cNvSpPr txBox="1">
            <a:spLocks noGrp="1"/>
          </p:cNvSpPr>
          <p:nvPr>
            <p:ph type="subTitle" idx="4"/>
          </p:nvPr>
        </p:nvSpPr>
        <p:spPr>
          <a:xfrm>
            <a:off x="1459592" y="3655218"/>
            <a:ext cx="1964252"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3" name="Google Shape;293;p46"/>
          <p:cNvSpPr txBox="1">
            <a:spLocks noGrp="1"/>
          </p:cNvSpPr>
          <p:nvPr>
            <p:ph type="subTitle" idx="5"/>
          </p:nvPr>
        </p:nvSpPr>
        <p:spPr>
          <a:xfrm>
            <a:off x="1461682" y="2047268"/>
            <a:ext cx="1938172"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4" name="Google Shape;294;p46"/>
          <p:cNvSpPr txBox="1">
            <a:spLocks noGrp="1"/>
          </p:cNvSpPr>
          <p:nvPr>
            <p:ph type="subTitle" idx="6"/>
          </p:nvPr>
        </p:nvSpPr>
        <p:spPr>
          <a:xfrm>
            <a:off x="1459964" y="2310740"/>
            <a:ext cx="1959608"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5" name="Google Shape;295;p46"/>
          <p:cNvSpPr txBox="1">
            <a:spLocks noGrp="1"/>
          </p:cNvSpPr>
          <p:nvPr>
            <p:ph type="title"/>
          </p:nvPr>
        </p:nvSpPr>
        <p:spPr>
          <a:xfrm>
            <a:off x="4571475" y="2238025"/>
            <a:ext cx="3868500" cy="65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_2_1_1">
    <p:spTree>
      <p:nvGrpSpPr>
        <p:cNvPr id="1" name="Shape 441"/>
        <p:cNvGrpSpPr/>
        <p:nvPr/>
      </p:nvGrpSpPr>
      <p:grpSpPr>
        <a:xfrm>
          <a:off x="0" y="0"/>
          <a:ext cx="0" cy="0"/>
          <a:chOff x="0" y="0"/>
          <a:chExt cx="0" cy="0"/>
        </a:xfrm>
      </p:grpSpPr>
      <p:sp>
        <p:nvSpPr>
          <p:cNvPr id="442" name="Google Shape;442;p61"/>
          <p:cNvSpPr/>
          <p:nvPr/>
        </p:nvSpPr>
        <p:spPr>
          <a:xfrm>
            <a:off x="127000" y="106200"/>
            <a:ext cx="88900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tx1"/>
              </a:solidFill>
              <a:latin typeface="+mj-lt"/>
            </a:endParaRPr>
          </a:p>
        </p:txBody>
      </p:sp>
      <p:sp>
        <p:nvSpPr>
          <p:cNvPr id="443" name="Google Shape;443;p61"/>
          <p:cNvSpPr txBox="1">
            <a:spLocks noGrp="1"/>
          </p:cNvSpPr>
          <p:nvPr>
            <p:ph type="subTitle" idx="1"/>
          </p:nvPr>
        </p:nvSpPr>
        <p:spPr>
          <a:xfrm>
            <a:off x="2584704" y="1738336"/>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444" name="Google Shape;444;p61"/>
          <p:cNvSpPr txBox="1">
            <a:spLocks noGrp="1"/>
          </p:cNvSpPr>
          <p:nvPr>
            <p:ph type="subTitle" idx="2"/>
          </p:nvPr>
        </p:nvSpPr>
        <p:spPr>
          <a:xfrm>
            <a:off x="507203" y="2110195"/>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5" name="Google Shape;445;p61"/>
          <p:cNvSpPr txBox="1">
            <a:spLocks noGrp="1"/>
          </p:cNvSpPr>
          <p:nvPr>
            <p:ph type="subTitle" idx="3"/>
          </p:nvPr>
        </p:nvSpPr>
        <p:spPr>
          <a:xfrm>
            <a:off x="507554" y="1738347"/>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6" name="Google Shape;446;p61"/>
          <p:cNvSpPr txBox="1">
            <a:spLocks noGrp="1"/>
          </p:cNvSpPr>
          <p:nvPr>
            <p:ph type="subTitle" idx="4"/>
          </p:nvPr>
        </p:nvSpPr>
        <p:spPr>
          <a:xfrm>
            <a:off x="2584353" y="2109968"/>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7" name="Google Shape;447;p61"/>
          <p:cNvSpPr txBox="1">
            <a:spLocks noGrp="1"/>
          </p:cNvSpPr>
          <p:nvPr>
            <p:ph type="subTitle" idx="5"/>
          </p:nvPr>
        </p:nvSpPr>
        <p:spPr>
          <a:xfrm>
            <a:off x="4660030" y="1738346"/>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8" name="Google Shape;448;p61"/>
          <p:cNvSpPr txBox="1">
            <a:spLocks noGrp="1"/>
          </p:cNvSpPr>
          <p:nvPr>
            <p:ph type="subTitle" idx="6"/>
          </p:nvPr>
        </p:nvSpPr>
        <p:spPr>
          <a:xfrm>
            <a:off x="6736841" y="2107626"/>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9" name="Google Shape;449;p61"/>
          <p:cNvSpPr txBox="1">
            <a:spLocks noGrp="1"/>
          </p:cNvSpPr>
          <p:nvPr>
            <p:ph type="subTitle" idx="7"/>
          </p:nvPr>
        </p:nvSpPr>
        <p:spPr>
          <a:xfrm>
            <a:off x="6737180" y="1738336"/>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50" name="Google Shape;450;p61"/>
          <p:cNvSpPr txBox="1">
            <a:spLocks noGrp="1"/>
          </p:cNvSpPr>
          <p:nvPr>
            <p:ph type="subTitle" idx="8"/>
          </p:nvPr>
        </p:nvSpPr>
        <p:spPr>
          <a:xfrm>
            <a:off x="4659691" y="2109457"/>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6">
  <p:cSld name="Title only 16">
    <p:bg>
      <p:bgPr>
        <a:solidFill>
          <a:schemeClr val="dk1"/>
        </a:solidFill>
        <a:effectLst/>
      </p:bgPr>
    </p:bg>
    <p:spTree>
      <p:nvGrpSpPr>
        <p:cNvPr id="1" name="Shape 231"/>
        <p:cNvGrpSpPr/>
        <p:nvPr/>
      </p:nvGrpSpPr>
      <p:grpSpPr>
        <a:xfrm>
          <a:off x="0" y="0"/>
          <a:ext cx="0" cy="0"/>
          <a:chOff x="0" y="0"/>
          <a:chExt cx="0" cy="0"/>
        </a:xfrm>
      </p:grpSpPr>
      <p:sp>
        <p:nvSpPr>
          <p:cNvPr id="232" name="Google Shape;232;p40"/>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txBox="1">
            <a:spLocks noGrp="1"/>
          </p:cNvSpPr>
          <p:nvPr>
            <p:ph type="title"/>
          </p:nvPr>
        </p:nvSpPr>
        <p:spPr>
          <a:xfrm>
            <a:off x="6172200" y="420540"/>
            <a:ext cx="2267700" cy="12843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latin typeface="+mj-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410095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94450" y="2571750"/>
            <a:ext cx="9308100" cy="258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103225" y="2571750"/>
            <a:ext cx="8940900" cy="2481600"/>
            <a:chOff x="103225" y="2571750"/>
            <a:chExt cx="8940900" cy="2481600"/>
          </a:xfrm>
        </p:grpSpPr>
        <p:cxnSp>
          <p:nvCxnSpPr>
            <p:cNvPr id="12" name="Google Shape;12;p2"/>
            <p:cNvCxnSpPr/>
            <p:nvPr/>
          </p:nvCxnSpPr>
          <p:spPr>
            <a:xfrm>
              <a:off x="1032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3" name="Google Shape;13;p2"/>
            <p:cNvCxnSpPr/>
            <p:nvPr/>
          </p:nvCxnSpPr>
          <p:spPr>
            <a:xfrm>
              <a:off x="90441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4" name="Google Shape;14;p2"/>
            <p:cNvCxnSpPr/>
            <p:nvPr/>
          </p:nvCxnSpPr>
          <p:spPr>
            <a:xfrm>
              <a:off x="103225" y="5053350"/>
              <a:ext cx="8940900" cy="0"/>
            </a:xfrm>
            <a:prstGeom prst="straightConnector1">
              <a:avLst/>
            </a:prstGeom>
            <a:noFill/>
            <a:ln w="19050" cap="flat" cmpd="sng">
              <a:solidFill>
                <a:schemeClr val="lt1"/>
              </a:solidFill>
              <a:prstDash val="solid"/>
              <a:round/>
              <a:headEnd type="none" w="med" len="med"/>
              <a:tailEnd type="none" w="med" len="med"/>
            </a:ln>
          </p:spPr>
        </p:cxnSp>
      </p:grpSp>
      <p:sp>
        <p:nvSpPr>
          <p:cNvPr id="15" name="Google Shape;15;p2"/>
          <p:cNvSpPr txBox="1"/>
          <p:nvPr/>
        </p:nvSpPr>
        <p:spPr>
          <a:xfrm>
            <a:off x="4697175" y="1320225"/>
            <a:ext cx="3616800" cy="1782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6000">
              <a:latin typeface="Fira Sans Extra Condensed Medium"/>
              <a:ea typeface="Fira Sans Extra Condensed Medium"/>
              <a:cs typeface="Fira Sans Extra Condensed Medium"/>
              <a:sym typeface="Fira Sans Extra Condensed Medium"/>
            </a:endParaRPr>
          </a:p>
        </p:txBody>
      </p:sp>
      <p:sp>
        <p:nvSpPr>
          <p:cNvPr id="16" name="Google Shape;16;p2"/>
          <p:cNvSpPr txBox="1"/>
          <p:nvPr/>
        </p:nvSpPr>
        <p:spPr>
          <a:xfrm>
            <a:off x="5911825" y="2977800"/>
            <a:ext cx="2402100" cy="7170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1200">
              <a:latin typeface="Roboto Slab Light"/>
              <a:ea typeface="Roboto Slab Light"/>
              <a:cs typeface="Roboto Slab Light"/>
              <a:sym typeface="Roboto Slab Light"/>
            </a:endParaRPr>
          </a:p>
        </p:txBody>
      </p:sp>
      <p:sp>
        <p:nvSpPr>
          <p:cNvPr id="17" name="Google Shape;17;p2"/>
          <p:cNvSpPr txBox="1">
            <a:spLocks noGrp="1"/>
          </p:cNvSpPr>
          <p:nvPr>
            <p:ph type="ctrTitle"/>
          </p:nvPr>
        </p:nvSpPr>
        <p:spPr>
          <a:xfrm>
            <a:off x="2194775" y="1457250"/>
            <a:ext cx="4754400" cy="222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atin typeface="+mj-lt"/>
              </a:defRPr>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dirty="0"/>
          </a:p>
        </p:txBody>
      </p:sp>
      <p:sp>
        <p:nvSpPr>
          <p:cNvPr id="18" name="Google Shape;18;p2"/>
          <p:cNvSpPr txBox="1">
            <a:spLocks noGrp="1"/>
          </p:cNvSpPr>
          <p:nvPr>
            <p:ph type="subTitle" idx="1"/>
          </p:nvPr>
        </p:nvSpPr>
        <p:spPr>
          <a:xfrm>
            <a:off x="2364775" y="3681600"/>
            <a:ext cx="4417800" cy="36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800"/>
              <a:buNone/>
              <a:defRPr>
                <a:solidFill>
                  <a:schemeClr val="lt1"/>
                </a:solidFill>
                <a:latin typeface="+mj-lt"/>
                <a:ea typeface="Overpass Light"/>
                <a:cs typeface="Overpass Light"/>
                <a:sym typeface="Overpass Light"/>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dirty="0"/>
          </a:p>
        </p:txBody>
      </p:sp>
    </p:spTree>
    <p:extLst>
      <p:ext uri="{BB962C8B-B14F-4D97-AF65-F5344CB8AC3E}">
        <p14:creationId xmlns:p14="http://schemas.microsoft.com/office/powerpoint/2010/main" val="1240538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740500" y="1865638"/>
            <a:ext cx="5473200" cy="113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 name="Google Shape;22;p3"/>
          <p:cNvCxnSpPr/>
          <p:nvPr/>
        </p:nvCxnSpPr>
        <p:spPr>
          <a:xfrm>
            <a:off x="9042625" y="1877800"/>
            <a:ext cx="2400" cy="1112100"/>
          </a:xfrm>
          <a:prstGeom prst="straightConnector1">
            <a:avLst/>
          </a:prstGeom>
          <a:noFill/>
          <a:ln w="19050" cap="flat" cmpd="sng">
            <a:solidFill>
              <a:schemeClr val="lt1"/>
            </a:solidFill>
            <a:prstDash val="solid"/>
            <a:round/>
            <a:headEnd type="none" w="med" len="med"/>
            <a:tailEnd type="none" w="med" len="med"/>
          </a:ln>
        </p:spPr>
      </p:cxnSp>
      <p:sp>
        <p:nvSpPr>
          <p:cNvPr id="23" name="Google Shape;23;p3"/>
          <p:cNvSpPr txBox="1">
            <a:spLocks noGrp="1"/>
          </p:cNvSpPr>
          <p:nvPr>
            <p:ph type="title" hasCustomPrompt="1"/>
          </p:nvPr>
        </p:nvSpPr>
        <p:spPr>
          <a:xfrm>
            <a:off x="2052200" y="2001425"/>
            <a:ext cx="1663200" cy="93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24" name="Google Shape;24;p3"/>
          <p:cNvSpPr txBox="1">
            <a:spLocks noGrp="1"/>
          </p:cNvSpPr>
          <p:nvPr>
            <p:ph type="title" idx="2"/>
          </p:nvPr>
        </p:nvSpPr>
        <p:spPr>
          <a:xfrm>
            <a:off x="4454300" y="1753298"/>
            <a:ext cx="4321500" cy="123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9600" b="1">
                <a:solidFill>
                  <a:schemeClr val="lt1"/>
                </a:solidFill>
                <a:latin typeface="+mj-lt"/>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dirty="0"/>
          </a:p>
        </p:txBody>
      </p:sp>
      <p:sp>
        <p:nvSpPr>
          <p:cNvPr id="25" name="Google Shape;25;p3"/>
          <p:cNvSpPr txBox="1">
            <a:spLocks noGrp="1"/>
          </p:cNvSpPr>
          <p:nvPr>
            <p:ph type="subTitle" idx="1"/>
          </p:nvPr>
        </p:nvSpPr>
        <p:spPr>
          <a:xfrm>
            <a:off x="4468205" y="3131645"/>
            <a:ext cx="3834000" cy="63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atin typeface="+mj-lt"/>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1851045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ubTitle" idx="1"/>
          </p:nvPr>
        </p:nvSpPr>
        <p:spPr>
          <a:xfrm>
            <a:off x="621575" y="1228437"/>
            <a:ext cx="7878300" cy="365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latin typeface="+mj-lt"/>
              </a:defRPr>
            </a:lvl1pPr>
            <a:lvl2pPr lvl="1" rtl="0">
              <a:lnSpc>
                <a:spcPct val="100000"/>
              </a:lnSpc>
              <a:spcBef>
                <a:spcPts val="0"/>
              </a:spcBef>
              <a:spcAft>
                <a:spcPts val="0"/>
              </a:spcAft>
              <a:buNone/>
              <a:defRPr sz="1200"/>
            </a:lvl2pPr>
            <a:lvl3pPr lvl="2" rtl="0">
              <a:lnSpc>
                <a:spcPct val="100000"/>
              </a:lnSpc>
              <a:spcBef>
                <a:spcPts val="0"/>
              </a:spcBef>
              <a:spcAft>
                <a:spcPts val="0"/>
              </a:spcAft>
              <a:buNone/>
              <a:defRPr sz="1200"/>
            </a:lvl3pPr>
            <a:lvl4pPr lvl="3" rtl="0">
              <a:lnSpc>
                <a:spcPct val="100000"/>
              </a:lnSpc>
              <a:spcBef>
                <a:spcPts val="0"/>
              </a:spcBef>
              <a:spcAft>
                <a:spcPts val="0"/>
              </a:spcAft>
              <a:buNone/>
              <a:defRPr sz="1200"/>
            </a:lvl4pPr>
            <a:lvl5pPr lvl="4" rtl="0">
              <a:lnSpc>
                <a:spcPct val="100000"/>
              </a:lnSpc>
              <a:spcBef>
                <a:spcPts val="0"/>
              </a:spcBef>
              <a:spcAft>
                <a:spcPts val="0"/>
              </a:spcAft>
              <a:buNone/>
              <a:defRPr sz="1200"/>
            </a:lvl5pPr>
            <a:lvl6pPr lvl="5" rtl="0">
              <a:lnSpc>
                <a:spcPct val="100000"/>
              </a:lnSpc>
              <a:spcBef>
                <a:spcPts val="0"/>
              </a:spcBef>
              <a:spcAft>
                <a:spcPts val="0"/>
              </a:spcAft>
              <a:buNone/>
              <a:defRPr sz="1200"/>
            </a:lvl6pPr>
            <a:lvl7pPr lvl="6" rtl="0">
              <a:lnSpc>
                <a:spcPct val="100000"/>
              </a:lnSpc>
              <a:spcBef>
                <a:spcPts val="0"/>
              </a:spcBef>
              <a:spcAft>
                <a:spcPts val="0"/>
              </a:spcAft>
              <a:buNone/>
              <a:defRPr sz="1200"/>
            </a:lvl7pPr>
            <a:lvl8pPr lvl="7" rtl="0">
              <a:lnSpc>
                <a:spcPct val="100000"/>
              </a:lnSpc>
              <a:spcBef>
                <a:spcPts val="0"/>
              </a:spcBef>
              <a:spcAft>
                <a:spcPts val="0"/>
              </a:spcAft>
              <a:buNone/>
              <a:defRPr sz="1200"/>
            </a:lvl8pPr>
            <a:lvl9pPr lvl="8" rtl="0">
              <a:lnSpc>
                <a:spcPct val="100000"/>
              </a:lnSpc>
              <a:spcBef>
                <a:spcPts val="0"/>
              </a:spcBef>
              <a:spcAft>
                <a:spcPts val="0"/>
              </a:spcAft>
              <a:buNone/>
              <a:defRPr sz="1200"/>
            </a:lvl9pPr>
          </a:lstStyle>
          <a:p>
            <a:endParaRPr/>
          </a:p>
        </p:txBody>
      </p:sp>
      <p:sp>
        <p:nvSpPr>
          <p:cNvPr id="29" name="Google Shape;29;p4"/>
          <p:cNvSpPr txBox="1">
            <a:spLocks noGrp="1"/>
          </p:cNvSpPr>
          <p:nvPr>
            <p:ph type="title"/>
          </p:nvPr>
        </p:nvSpPr>
        <p:spPr>
          <a:xfrm>
            <a:off x="625300" y="315813"/>
            <a:ext cx="7704000" cy="707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085789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189572" y="-61450"/>
            <a:ext cx="6166500" cy="52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233850" y="1794300"/>
            <a:ext cx="27828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4" name="Google Shape;34;p5"/>
          <p:cNvSpPr txBox="1">
            <a:spLocks noGrp="1"/>
          </p:cNvSpPr>
          <p:nvPr>
            <p:ph type="subTitle" idx="1"/>
          </p:nvPr>
        </p:nvSpPr>
        <p:spPr>
          <a:xfrm>
            <a:off x="4153278" y="3146801"/>
            <a:ext cx="1837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lt1"/>
                </a:solidFill>
                <a:latin typeface="+mj-lt"/>
                <a:ea typeface="Bebas Neue"/>
                <a:cs typeface="Bebas Neue"/>
                <a:sym typeface="Bebas Neue"/>
              </a:defRPr>
            </a:lvl1pPr>
            <a:lvl2pPr lvl="1" algn="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35" name="Google Shape;35;p5"/>
          <p:cNvSpPr txBox="1">
            <a:spLocks noGrp="1"/>
          </p:cNvSpPr>
          <p:nvPr>
            <p:ph type="subTitle" idx="2"/>
          </p:nvPr>
        </p:nvSpPr>
        <p:spPr>
          <a:xfrm>
            <a:off x="3906378" y="3458361"/>
            <a:ext cx="2084700" cy="111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500">
                <a:solidFill>
                  <a:schemeClr val="lt1"/>
                </a:solidFill>
                <a:latin typeface="+mj-lt"/>
                <a:ea typeface="Overpass Light"/>
                <a:cs typeface="Overpass Light"/>
                <a:sym typeface="Overpass Light"/>
              </a:defRPr>
            </a:lvl1pPr>
            <a:lvl2pPr lvl="1"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2pPr>
            <a:lvl3pPr lvl="2"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3pPr>
            <a:lvl4pPr lvl="3"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4pPr>
            <a:lvl5pPr lvl="4"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5pPr>
            <a:lvl6pPr lvl="5"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6pPr>
            <a:lvl7pPr lvl="6"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7pPr>
            <a:lvl8pPr lvl="7"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8pPr>
            <a:lvl9pPr lvl="8"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9pPr>
          </a:lstStyle>
          <a:p>
            <a:endParaRPr/>
          </a:p>
        </p:txBody>
      </p:sp>
      <p:sp>
        <p:nvSpPr>
          <p:cNvPr id="36" name="Google Shape;36;p5"/>
          <p:cNvSpPr txBox="1">
            <a:spLocks noGrp="1"/>
          </p:cNvSpPr>
          <p:nvPr>
            <p:ph type="subTitle" idx="3"/>
          </p:nvPr>
        </p:nvSpPr>
        <p:spPr>
          <a:xfrm>
            <a:off x="6374237" y="580394"/>
            <a:ext cx="19200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37" name="Google Shape;37;p5"/>
          <p:cNvSpPr txBox="1">
            <a:spLocks noGrp="1"/>
          </p:cNvSpPr>
          <p:nvPr>
            <p:ph type="subTitle" idx="4"/>
          </p:nvPr>
        </p:nvSpPr>
        <p:spPr>
          <a:xfrm>
            <a:off x="6374239" y="883466"/>
            <a:ext cx="2082300" cy="11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9pPr>
          </a:lstStyle>
          <a:p>
            <a:endParaRPr/>
          </a:p>
        </p:txBody>
      </p:sp>
    </p:spTree>
    <p:extLst>
      <p:ext uri="{BB962C8B-B14F-4D97-AF65-F5344CB8AC3E}">
        <p14:creationId xmlns:p14="http://schemas.microsoft.com/office/powerpoint/2010/main" val="1487960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sp>
        <p:nvSpPr>
          <p:cNvPr id="46" name="Google Shape;46;p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152401" y="2156460"/>
            <a:ext cx="5852151" cy="2718015"/>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8"/>
          <p:cNvCxnSpPr>
            <a:cxnSpLocks/>
          </p:cNvCxnSpPr>
          <p:nvPr/>
        </p:nvCxnSpPr>
        <p:spPr>
          <a:xfrm>
            <a:off x="101775" y="2156460"/>
            <a:ext cx="0" cy="2721015"/>
          </a:xfrm>
          <a:prstGeom prst="straightConnector1">
            <a:avLst/>
          </a:prstGeom>
          <a:noFill/>
          <a:ln w="19050" cap="flat" cmpd="sng">
            <a:solidFill>
              <a:schemeClr val="lt1"/>
            </a:solidFill>
            <a:prstDash val="solid"/>
            <a:round/>
            <a:headEnd type="none" w="med" len="med"/>
            <a:tailEnd type="none" w="med" len="med"/>
          </a:ln>
        </p:spPr>
      </p:cxnSp>
      <p:sp>
        <p:nvSpPr>
          <p:cNvPr id="49" name="Google Shape;49;p8"/>
          <p:cNvSpPr txBox="1">
            <a:spLocks noGrp="1"/>
          </p:cNvSpPr>
          <p:nvPr>
            <p:ph type="subTitle" idx="1"/>
          </p:nvPr>
        </p:nvSpPr>
        <p:spPr>
          <a:xfrm>
            <a:off x="2540075" y="4178025"/>
            <a:ext cx="2093100" cy="48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9pPr>
          </a:lstStyle>
          <a:p>
            <a:endParaRPr/>
          </a:p>
        </p:txBody>
      </p:sp>
      <p:sp>
        <p:nvSpPr>
          <p:cNvPr id="50" name="Google Shape;50;p8"/>
          <p:cNvSpPr txBox="1">
            <a:spLocks noGrp="1"/>
          </p:cNvSpPr>
          <p:nvPr>
            <p:ph type="subTitle" idx="2"/>
          </p:nvPr>
        </p:nvSpPr>
        <p:spPr>
          <a:xfrm>
            <a:off x="713225" y="2984199"/>
            <a:ext cx="3858600" cy="1220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900" b="1">
                <a:solidFill>
                  <a:schemeClr val="lt1"/>
                </a:solidFill>
                <a:latin typeface="+mj-lt"/>
              </a:defRPr>
            </a:lvl1pPr>
            <a:lvl2pPr lvl="1">
              <a:lnSpc>
                <a:spcPct val="100000"/>
              </a:lnSpc>
              <a:spcBef>
                <a:spcPts val="0"/>
              </a:spcBef>
              <a:spcAft>
                <a:spcPts val="0"/>
              </a:spcAft>
              <a:buNone/>
              <a:defRPr sz="1900" b="1">
                <a:solidFill>
                  <a:schemeClr val="lt1"/>
                </a:solidFill>
              </a:defRPr>
            </a:lvl2pPr>
            <a:lvl3pPr lvl="2">
              <a:lnSpc>
                <a:spcPct val="100000"/>
              </a:lnSpc>
              <a:spcBef>
                <a:spcPts val="0"/>
              </a:spcBef>
              <a:spcAft>
                <a:spcPts val="0"/>
              </a:spcAft>
              <a:buNone/>
              <a:defRPr sz="1900" b="1">
                <a:solidFill>
                  <a:schemeClr val="lt1"/>
                </a:solidFill>
              </a:defRPr>
            </a:lvl3pPr>
            <a:lvl4pPr lvl="3">
              <a:lnSpc>
                <a:spcPct val="100000"/>
              </a:lnSpc>
              <a:spcBef>
                <a:spcPts val="0"/>
              </a:spcBef>
              <a:spcAft>
                <a:spcPts val="0"/>
              </a:spcAft>
              <a:buNone/>
              <a:defRPr sz="1900" b="1">
                <a:solidFill>
                  <a:schemeClr val="lt1"/>
                </a:solidFill>
              </a:defRPr>
            </a:lvl4pPr>
            <a:lvl5pPr lvl="4">
              <a:lnSpc>
                <a:spcPct val="100000"/>
              </a:lnSpc>
              <a:spcBef>
                <a:spcPts val="0"/>
              </a:spcBef>
              <a:spcAft>
                <a:spcPts val="0"/>
              </a:spcAft>
              <a:buNone/>
              <a:defRPr sz="1900" b="1">
                <a:solidFill>
                  <a:schemeClr val="lt1"/>
                </a:solidFill>
              </a:defRPr>
            </a:lvl5pPr>
            <a:lvl6pPr lvl="5">
              <a:lnSpc>
                <a:spcPct val="100000"/>
              </a:lnSpc>
              <a:spcBef>
                <a:spcPts val="0"/>
              </a:spcBef>
              <a:spcAft>
                <a:spcPts val="0"/>
              </a:spcAft>
              <a:buNone/>
              <a:defRPr sz="1900" b="1">
                <a:solidFill>
                  <a:schemeClr val="lt1"/>
                </a:solidFill>
              </a:defRPr>
            </a:lvl6pPr>
            <a:lvl7pPr lvl="6">
              <a:lnSpc>
                <a:spcPct val="100000"/>
              </a:lnSpc>
              <a:spcBef>
                <a:spcPts val="0"/>
              </a:spcBef>
              <a:spcAft>
                <a:spcPts val="0"/>
              </a:spcAft>
              <a:buNone/>
              <a:defRPr sz="1900" b="1">
                <a:solidFill>
                  <a:schemeClr val="lt1"/>
                </a:solidFill>
              </a:defRPr>
            </a:lvl7pPr>
            <a:lvl8pPr lvl="7">
              <a:lnSpc>
                <a:spcPct val="100000"/>
              </a:lnSpc>
              <a:spcBef>
                <a:spcPts val="0"/>
              </a:spcBef>
              <a:spcAft>
                <a:spcPts val="0"/>
              </a:spcAft>
              <a:buNone/>
              <a:defRPr sz="1900" b="1">
                <a:solidFill>
                  <a:schemeClr val="lt1"/>
                </a:solidFill>
              </a:defRPr>
            </a:lvl8pPr>
            <a:lvl9pPr lvl="8">
              <a:lnSpc>
                <a:spcPct val="100000"/>
              </a:lnSpc>
              <a:spcBef>
                <a:spcPts val="0"/>
              </a:spcBef>
              <a:spcAft>
                <a:spcPts val="0"/>
              </a:spcAft>
              <a:buNone/>
              <a:defRPr sz="1900" b="1">
                <a:solidFill>
                  <a:schemeClr val="lt1"/>
                </a:solidFill>
              </a:defRPr>
            </a:lvl9pPr>
          </a:lstStyle>
          <a:p>
            <a:endParaRPr dirty="0"/>
          </a:p>
        </p:txBody>
      </p:sp>
    </p:spTree>
    <p:extLst>
      <p:ext uri="{BB962C8B-B14F-4D97-AF65-F5344CB8AC3E}">
        <p14:creationId xmlns:p14="http://schemas.microsoft.com/office/powerpoint/2010/main" val="80151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189572" y="-61450"/>
            <a:ext cx="6166500" cy="52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233850" y="1794300"/>
            <a:ext cx="27828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4" name="Google Shape;34;p5"/>
          <p:cNvSpPr txBox="1">
            <a:spLocks noGrp="1"/>
          </p:cNvSpPr>
          <p:nvPr>
            <p:ph type="subTitle" idx="1"/>
          </p:nvPr>
        </p:nvSpPr>
        <p:spPr>
          <a:xfrm>
            <a:off x="4153278" y="3146801"/>
            <a:ext cx="1837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200" b="1">
                <a:solidFill>
                  <a:schemeClr val="lt1"/>
                </a:solidFill>
                <a:latin typeface="+mj-lt"/>
                <a:ea typeface="Bebas Neue"/>
                <a:cs typeface="Bebas Neue"/>
                <a:sym typeface="Bebas Neue"/>
              </a:defRPr>
            </a:lvl1pPr>
            <a:lvl2pPr lvl="1" algn="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35" name="Google Shape;35;p5"/>
          <p:cNvSpPr txBox="1">
            <a:spLocks noGrp="1"/>
          </p:cNvSpPr>
          <p:nvPr>
            <p:ph type="subTitle" idx="2"/>
          </p:nvPr>
        </p:nvSpPr>
        <p:spPr>
          <a:xfrm>
            <a:off x="3906378" y="3458361"/>
            <a:ext cx="2084700" cy="111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500">
                <a:solidFill>
                  <a:schemeClr val="lt1"/>
                </a:solidFill>
                <a:latin typeface="+mj-lt"/>
                <a:ea typeface="Overpass Light"/>
                <a:cs typeface="Overpass Light"/>
                <a:sym typeface="Overpass Light"/>
              </a:defRPr>
            </a:lvl1pPr>
            <a:lvl2pPr lvl="1"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2pPr>
            <a:lvl3pPr lvl="2"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3pPr>
            <a:lvl4pPr lvl="3"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4pPr>
            <a:lvl5pPr lvl="4"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5pPr>
            <a:lvl6pPr lvl="5"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6pPr>
            <a:lvl7pPr lvl="6"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7pPr>
            <a:lvl8pPr lvl="7"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8pPr>
            <a:lvl9pPr lvl="8" algn="r"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9pPr>
          </a:lstStyle>
          <a:p>
            <a:endParaRPr/>
          </a:p>
        </p:txBody>
      </p:sp>
      <p:sp>
        <p:nvSpPr>
          <p:cNvPr id="36" name="Google Shape;36;p5"/>
          <p:cNvSpPr txBox="1">
            <a:spLocks noGrp="1"/>
          </p:cNvSpPr>
          <p:nvPr>
            <p:ph type="subTitle" idx="3"/>
          </p:nvPr>
        </p:nvSpPr>
        <p:spPr>
          <a:xfrm>
            <a:off x="6374237" y="580394"/>
            <a:ext cx="19200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a:p>
        </p:txBody>
      </p:sp>
      <p:sp>
        <p:nvSpPr>
          <p:cNvPr id="37" name="Google Shape;37;p5"/>
          <p:cNvSpPr txBox="1">
            <a:spLocks noGrp="1"/>
          </p:cNvSpPr>
          <p:nvPr>
            <p:ph type="subTitle" idx="4"/>
          </p:nvPr>
        </p:nvSpPr>
        <p:spPr>
          <a:xfrm>
            <a:off x="6374239" y="883466"/>
            <a:ext cx="2082300" cy="11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1500">
                <a:solidFill>
                  <a:schemeClr val="lt1"/>
                </a:solidFill>
                <a:latin typeface="Overpass Light"/>
                <a:ea typeface="Overpass Light"/>
                <a:cs typeface="Overpass Light"/>
                <a:sym typeface="Overpass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88225" y="840450"/>
            <a:ext cx="3756473" cy="113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9"/>
          <p:cNvCxnSpPr/>
          <p:nvPr/>
        </p:nvCxnSpPr>
        <p:spPr>
          <a:xfrm>
            <a:off x="103800" y="840825"/>
            <a:ext cx="0" cy="11367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9"/>
          <p:cNvSpPr txBox="1">
            <a:spLocks noGrp="1"/>
          </p:cNvSpPr>
          <p:nvPr>
            <p:ph type="subTitle" idx="1"/>
          </p:nvPr>
        </p:nvSpPr>
        <p:spPr>
          <a:xfrm>
            <a:off x="4572000" y="799950"/>
            <a:ext cx="3566700" cy="117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mj-l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endParaRPr/>
          </a:p>
        </p:txBody>
      </p:sp>
      <p:sp>
        <p:nvSpPr>
          <p:cNvPr id="55" name="Google Shape;55;p9"/>
          <p:cNvSpPr txBox="1">
            <a:spLocks noGrp="1"/>
          </p:cNvSpPr>
          <p:nvPr>
            <p:ph type="title"/>
          </p:nvPr>
        </p:nvSpPr>
        <p:spPr>
          <a:xfrm>
            <a:off x="713225" y="1041931"/>
            <a:ext cx="383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3500">
                <a:solidFill>
                  <a:schemeClr val="lt1"/>
                </a:solidFill>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6" name="Google Shape;56;p9"/>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269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body" idx="1"/>
          </p:nvPr>
        </p:nvSpPr>
        <p:spPr>
          <a:xfrm>
            <a:off x="2285942" y="316339"/>
            <a:ext cx="4972800" cy="15294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sz="4500">
                <a:solidFill>
                  <a:schemeClr val="dk1"/>
                </a:solidFill>
                <a:latin typeface="+mj-lt"/>
                <a:ea typeface="Bebas Neue"/>
                <a:cs typeface="Bebas Neue"/>
                <a:sym typeface="Bebas Neue"/>
              </a:defRPr>
            </a:lvl1pPr>
          </a:lstStyle>
          <a:p>
            <a:endParaRPr dirty="0"/>
          </a:p>
        </p:txBody>
      </p:sp>
    </p:spTree>
    <p:extLst>
      <p:ext uri="{BB962C8B-B14F-4D97-AF65-F5344CB8AC3E}">
        <p14:creationId xmlns:p14="http://schemas.microsoft.com/office/powerpoint/2010/main" val="385765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3737339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2"/>
        <p:cNvGrpSpPr/>
        <p:nvPr/>
      </p:nvGrpSpPr>
      <p:grpSpPr>
        <a:xfrm>
          <a:off x="0" y="0"/>
          <a:ext cx="0" cy="0"/>
          <a:chOff x="0" y="0"/>
          <a:chExt cx="0" cy="0"/>
        </a:xfrm>
      </p:grpSpPr>
      <p:sp>
        <p:nvSpPr>
          <p:cNvPr id="133" name="Google Shape;133;p2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a:spLocks noGrp="1"/>
          </p:cNvSpPr>
          <p:nvPr>
            <p:ph type="subTitle" idx="1"/>
          </p:nvPr>
        </p:nvSpPr>
        <p:spPr>
          <a:xfrm>
            <a:off x="4724000" y="2937140"/>
            <a:ext cx="2093100" cy="48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35" name="Google Shape;135;p20"/>
          <p:cNvSpPr txBox="1">
            <a:spLocks noGrp="1"/>
          </p:cNvSpPr>
          <p:nvPr>
            <p:ph type="subTitle" idx="2"/>
          </p:nvPr>
        </p:nvSpPr>
        <p:spPr>
          <a:xfrm>
            <a:off x="4724000" y="1702013"/>
            <a:ext cx="3715800" cy="12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900" b="1">
                <a:solidFill>
                  <a:schemeClr val="dk1"/>
                </a:solidFill>
                <a:latin typeface="+mj-lt"/>
              </a:defRPr>
            </a:lvl1pPr>
            <a:lvl2pPr lvl="1" rtl="0">
              <a:lnSpc>
                <a:spcPct val="100000"/>
              </a:lnSpc>
              <a:spcBef>
                <a:spcPts val="0"/>
              </a:spcBef>
              <a:spcAft>
                <a:spcPts val="0"/>
              </a:spcAft>
              <a:buNone/>
              <a:defRPr sz="1900" b="1">
                <a:solidFill>
                  <a:schemeClr val="dk1"/>
                </a:solidFill>
              </a:defRPr>
            </a:lvl2pPr>
            <a:lvl3pPr lvl="2" rtl="0">
              <a:lnSpc>
                <a:spcPct val="100000"/>
              </a:lnSpc>
              <a:spcBef>
                <a:spcPts val="0"/>
              </a:spcBef>
              <a:spcAft>
                <a:spcPts val="0"/>
              </a:spcAft>
              <a:buNone/>
              <a:defRPr sz="1900" b="1">
                <a:solidFill>
                  <a:schemeClr val="dk1"/>
                </a:solidFill>
              </a:defRPr>
            </a:lvl3pPr>
            <a:lvl4pPr lvl="3" rtl="0">
              <a:lnSpc>
                <a:spcPct val="100000"/>
              </a:lnSpc>
              <a:spcBef>
                <a:spcPts val="0"/>
              </a:spcBef>
              <a:spcAft>
                <a:spcPts val="0"/>
              </a:spcAft>
              <a:buNone/>
              <a:defRPr sz="1900" b="1">
                <a:solidFill>
                  <a:schemeClr val="dk1"/>
                </a:solidFill>
              </a:defRPr>
            </a:lvl4pPr>
            <a:lvl5pPr lvl="4" rtl="0">
              <a:lnSpc>
                <a:spcPct val="100000"/>
              </a:lnSpc>
              <a:spcBef>
                <a:spcPts val="0"/>
              </a:spcBef>
              <a:spcAft>
                <a:spcPts val="0"/>
              </a:spcAft>
              <a:buNone/>
              <a:defRPr sz="1900" b="1">
                <a:solidFill>
                  <a:schemeClr val="dk1"/>
                </a:solidFill>
              </a:defRPr>
            </a:lvl5pPr>
            <a:lvl6pPr lvl="5" rtl="0">
              <a:lnSpc>
                <a:spcPct val="100000"/>
              </a:lnSpc>
              <a:spcBef>
                <a:spcPts val="0"/>
              </a:spcBef>
              <a:spcAft>
                <a:spcPts val="0"/>
              </a:spcAft>
              <a:buNone/>
              <a:defRPr sz="1900" b="1">
                <a:solidFill>
                  <a:schemeClr val="dk1"/>
                </a:solidFill>
              </a:defRPr>
            </a:lvl6pPr>
            <a:lvl7pPr lvl="6" rtl="0">
              <a:lnSpc>
                <a:spcPct val="100000"/>
              </a:lnSpc>
              <a:spcBef>
                <a:spcPts val="0"/>
              </a:spcBef>
              <a:spcAft>
                <a:spcPts val="0"/>
              </a:spcAft>
              <a:buNone/>
              <a:defRPr sz="1900" b="1">
                <a:solidFill>
                  <a:schemeClr val="dk1"/>
                </a:solidFill>
              </a:defRPr>
            </a:lvl7pPr>
            <a:lvl8pPr lvl="7" rtl="0">
              <a:lnSpc>
                <a:spcPct val="100000"/>
              </a:lnSpc>
              <a:spcBef>
                <a:spcPts val="0"/>
              </a:spcBef>
              <a:spcAft>
                <a:spcPts val="0"/>
              </a:spcAft>
              <a:buNone/>
              <a:defRPr sz="1900" b="1">
                <a:solidFill>
                  <a:schemeClr val="dk1"/>
                </a:solidFill>
              </a:defRPr>
            </a:lvl8pPr>
            <a:lvl9pPr lvl="8" rtl="0">
              <a:lnSpc>
                <a:spcPct val="100000"/>
              </a:lnSpc>
              <a:spcBef>
                <a:spcPts val="0"/>
              </a:spcBef>
              <a:spcAft>
                <a:spcPts val="0"/>
              </a:spcAft>
              <a:buNone/>
              <a:defRPr sz="1900" b="1">
                <a:solidFill>
                  <a:schemeClr val="dk1"/>
                </a:solidFill>
              </a:defRPr>
            </a:lvl9pPr>
          </a:lstStyle>
          <a:p>
            <a:endParaRPr dirty="0"/>
          </a:p>
        </p:txBody>
      </p:sp>
    </p:spTree>
    <p:extLst>
      <p:ext uri="{BB962C8B-B14F-4D97-AF65-F5344CB8AC3E}">
        <p14:creationId xmlns:p14="http://schemas.microsoft.com/office/powerpoint/2010/main" val="4266000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1"/>
          <p:cNvSpPr/>
          <p:nvPr/>
        </p:nvSpPr>
        <p:spPr>
          <a:xfrm>
            <a:off x="3180600" y="-56625"/>
            <a:ext cx="2782800" cy="52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mj-lt"/>
            </a:endParaRPr>
          </a:p>
        </p:txBody>
      </p:sp>
      <p:sp>
        <p:nvSpPr>
          <p:cNvPr id="138" name="Google Shape;138;p2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mj-lt"/>
            </a:endParaRPr>
          </a:p>
        </p:txBody>
      </p:sp>
      <p:sp>
        <p:nvSpPr>
          <p:cNvPr id="139" name="Google Shape;139;p21"/>
          <p:cNvSpPr txBox="1">
            <a:spLocks noGrp="1"/>
          </p:cNvSpPr>
          <p:nvPr>
            <p:ph type="title"/>
          </p:nvPr>
        </p:nvSpPr>
        <p:spPr>
          <a:xfrm>
            <a:off x="3180600" y="294790"/>
            <a:ext cx="27828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2800">
                <a:solidFill>
                  <a:schemeClr val="lt1"/>
                </a:solidFill>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21"/>
          <p:cNvSpPr txBox="1">
            <a:spLocks noGrp="1"/>
          </p:cNvSpPr>
          <p:nvPr>
            <p:ph type="subTitle" idx="1"/>
          </p:nvPr>
        </p:nvSpPr>
        <p:spPr>
          <a:xfrm>
            <a:off x="945404" y="2847226"/>
            <a:ext cx="1837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b="1">
                <a:solidFill>
                  <a:schemeClr val="dk1"/>
                </a:solidFill>
                <a:latin typeface="+mj-lt"/>
                <a:ea typeface="Bebas Neue"/>
                <a:cs typeface="Bebas Neue"/>
                <a:sym typeface="Bebas Neue"/>
              </a:defRPr>
            </a:lvl1pPr>
            <a:lvl2pPr lvl="1" algn="r"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41" name="Google Shape;141;p21"/>
          <p:cNvSpPr txBox="1">
            <a:spLocks noGrp="1"/>
          </p:cNvSpPr>
          <p:nvPr>
            <p:ph type="subTitle" idx="2"/>
          </p:nvPr>
        </p:nvSpPr>
        <p:spPr>
          <a:xfrm>
            <a:off x="698504" y="3158786"/>
            <a:ext cx="2084700" cy="111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000">
                <a:solidFill>
                  <a:schemeClr val="dk1"/>
                </a:solidFill>
                <a:latin typeface="+mj-l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42" name="Google Shape;142;p21"/>
          <p:cNvSpPr txBox="1">
            <a:spLocks noGrp="1"/>
          </p:cNvSpPr>
          <p:nvPr>
            <p:ph type="subTitle" idx="3"/>
          </p:nvPr>
        </p:nvSpPr>
        <p:spPr>
          <a:xfrm>
            <a:off x="6315342" y="2847219"/>
            <a:ext cx="19200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dk1"/>
                </a:solidFill>
                <a:latin typeface="+mj-lt"/>
                <a:ea typeface="Bebas Neue"/>
                <a:cs typeface="Bebas Neue"/>
                <a:sym typeface="Bebas Neue"/>
              </a:defRPr>
            </a:lvl1pPr>
            <a:lvl2pPr lvl="1"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43" name="Google Shape;143;p21"/>
          <p:cNvSpPr txBox="1">
            <a:spLocks noGrp="1"/>
          </p:cNvSpPr>
          <p:nvPr>
            <p:ph type="subTitle" idx="4"/>
          </p:nvPr>
        </p:nvSpPr>
        <p:spPr>
          <a:xfrm>
            <a:off x="6315342" y="3150291"/>
            <a:ext cx="2082300" cy="11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000">
                <a:solidFill>
                  <a:schemeClr val="dk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Tree>
    <p:extLst>
      <p:ext uri="{BB962C8B-B14F-4D97-AF65-F5344CB8AC3E}">
        <p14:creationId xmlns:p14="http://schemas.microsoft.com/office/powerpoint/2010/main" val="3610280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8"/>
        <p:cNvGrpSpPr/>
        <p:nvPr/>
      </p:nvGrpSpPr>
      <p:grpSpPr>
        <a:xfrm>
          <a:off x="0" y="0"/>
          <a:ext cx="0" cy="0"/>
          <a:chOff x="0" y="0"/>
          <a:chExt cx="0" cy="0"/>
        </a:xfrm>
      </p:grpSpPr>
      <p:sp>
        <p:nvSpPr>
          <p:cNvPr id="159" name="Google Shape;159;p26"/>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0" name="Google Shape;160;p26"/>
          <p:cNvSpPr/>
          <p:nvPr/>
        </p:nvSpPr>
        <p:spPr>
          <a:xfrm>
            <a:off x="3167950" y="1501134"/>
            <a:ext cx="5967900" cy="2135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mj-lt"/>
            </a:endParaRPr>
          </a:p>
        </p:txBody>
      </p:sp>
      <p:sp>
        <p:nvSpPr>
          <p:cNvPr id="161" name="Google Shape;161;p26"/>
          <p:cNvSpPr txBox="1">
            <a:spLocks noGrp="1"/>
          </p:cNvSpPr>
          <p:nvPr>
            <p:ph type="title"/>
          </p:nvPr>
        </p:nvSpPr>
        <p:spPr>
          <a:xfrm>
            <a:off x="540600"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26"/>
          <p:cNvSpPr txBox="1">
            <a:spLocks noGrp="1"/>
          </p:cNvSpPr>
          <p:nvPr>
            <p:ph type="subTitle" idx="1"/>
          </p:nvPr>
        </p:nvSpPr>
        <p:spPr>
          <a:xfrm>
            <a:off x="3868989" y="2334485"/>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algn="ct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dirty="0"/>
          </a:p>
        </p:txBody>
      </p:sp>
      <p:sp>
        <p:nvSpPr>
          <p:cNvPr id="163" name="Google Shape;163;p26"/>
          <p:cNvSpPr txBox="1">
            <a:spLocks noGrp="1"/>
          </p:cNvSpPr>
          <p:nvPr>
            <p:ph type="subTitle" idx="2"/>
          </p:nvPr>
        </p:nvSpPr>
        <p:spPr>
          <a:xfrm>
            <a:off x="3868989" y="2707169"/>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latin typeface="+mj-lt"/>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
        <p:nvSpPr>
          <p:cNvPr id="164" name="Google Shape;164;p26"/>
          <p:cNvSpPr txBox="1">
            <a:spLocks noGrp="1"/>
          </p:cNvSpPr>
          <p:nvPr>
            <p:ph type="subTitle" idx="3"/>
          </p:nvPr>
        </p:nvSpPr>
        <p:spPr>
          <a:xfrm>
            <a:off x="6075725" y="2334485"/>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165" name="Google Shape;165;p26"/>
          <p:cNvSpPr txBox="1">
            <a:spLocks noGrp="1"/>
          </p:cNvSpPr>
          <p:nvPr>
            <p:ph type="subTitle" idx="4"/>
          </p:nvPr>
        </p:nvSpPr>
        <p:spPr>
          <a:xfrm>
            <a:off x="6075725" y="2707169"/>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latin typeface="+mj-lt"/>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Tree>
    <p:extLst>
      <p:ext uri="{BB962C8B-B14F-4D97-AF65-F5344CB8AC3E}">
        <p14:creationId xmlns:p14="http://schemas.microsoft.com/office/powerpoint/2010/main" val="2852785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181"/>
        <p:cNvGrpSpPr/>
        <p:nvPr/>
      </p:nvGrpSpPr>
      <p:grpSpPr>
        <a:xfrm>
          <a:off x="0" y="0"/>
          <a:ext cx="0" cy="0"/>
          <a:chOff x="0" y="0"/>
          <a:chExt cx="0" cy="0"/>
        </a:xfrm>
      </p:grpSpPr>
      <p:sp>
        <p:nvSpPr>
          <p:cNvPr id="182" name="Google Shape;182;p2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83" name="Google Shape;183;p28"/>
          <p:cNvSpPr/>
          <p:nvPr/>
        </p:nvSpPr>
        <p:spPr>
          <a:xfrm>
            <a:off x="-25974" y="1501134"/>
            <a:ext cx="5967900" cy="2135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lt1"/>
              </a:solidFill>
              <a:latin typeface="+mj-lt"/>
            </a:endParaRPr>
          </a:p>
        </p:txBody>
      </p:sp>
      <p:sp>
        <p:nvSpPr>
          <p:cNvPr id="184" name="Google Shape;184;p28"/>
          <p:cNvSpPr txBox="1">
            <a:spLocks noGrp="1"/>
          </p:cNvSpPr>
          <p:nvPr>
            <p:ph type="title"/>
          </p:nvPr>
        </p:nvSpPr>
        <p:spPr>
          <a:xfrm>
            <a:off x="6391941"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000">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28"/>
          <p:cNvSpPr txBox="1">
            <a:spLocks noGrp="1"/>
          </p:cNvSpPr>
          <p:nvPr>
            <p:ph type="subTitle" idx="1"/>
          </p:nvPr>
        </p:nvSpPr>
        <p:spPr>
          <a:xfrm>
            <a:off x="935264" y="2334485"/>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algn="ct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dirty="0"/>
          </a:p>
        </p:txBody>
      </p:sp>
      <p:sp>
        <p:nvSpPr>
          <p:cNvPr id="186" name="Google Shape;186;p28"/>
          <p:cNvSpPr txBox="1">
            <a:spLocks noGrp="1"/>
          </p:cNvSpPr>
          <p:nvPr>
            <p:ph type="subTitle" idx="2"/>
          </p:nvPr>
        </p:nvSpPr>
        <p:spPr>
          <a:xfrm>
            <a:off x="935264" y="2705684"/>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lt1"/>
                </a:solidFill>
                <a:latin typeface="+mj-lt"/>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
        <p:nvSpPr>
          <p:cNvPr id="187" name="Google Shape;187;p28"/>
          <p:cNvSpPr txBox="1">
            <a:spLocks noGrp="1"/>
          </p:cNvSpPr>
          <p:nvPr>
            <p:ph type="subTitle" idx="3"/>
          </p:nvPr>
        </p:nvSpPr>
        <p:spPr>
          <a:xfrm>
            <a:off x="3393718" y="2327453"/>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188" name="Google Shape;188;p28"/>
          <p:cNvSpPr txBox="1">
            <a:spLocks noGrp="1"/>
          </p:cNvSpPr>
          <p:nvPr>
            <p:ph type="subTitle" idx="4"/>
          </p:nvPr>
        </p:nvSpPr>
        <p:spPr>
          <a:xfrm>
            <a:off x="3393718" y="2705684"/>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lt1"/>
                </a:solidFill>
                <a:latin typeface="+mj-lt"/>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Tree>
    <p:extLst>
      <p:ext uri="{BB962C8B-B14F-4D97-AF65-F5344CB8AC3E}">
        <p14:creationId xmlns:p14="http://schemas.microsoft.com/office/powerpoint/2010/main" val="258229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8">
  <p:cSld name="Title only 8">
    <p:bg>
      <p:bgPr>
        <a:solidFill>
          <a:schemeClr val="dk1"/>
        </a:solidFill>
        <a:effectLst/>
      </p:bgPr>
    </p:bg>
    <p:spTree>
      <p:nvGrpSpPr>
        <p:cNvPr id="1" name="Shape 205"/>
        <p:cNvGrpSpPr/>
        <p:nvPr/>
      </p:nvGrpSpPr>
      <p:grpSpPr>
        <a:xfrm>
          <a:off x="0" y="0"/>
          <a:ext cx="0" cy="0"/>
          <a:chOff x="0" y="0"/>
          <a:chExt cx="0" cy="0"/>
        </a:xfrm>
      </p:grpSpPr>
      <p:sp>
        <p:nvSpPr>
          <p:cNvPr id="206" name="Google Shape;206;p32"/>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txBox="1">
            <a:spLocks noGrp="1"/>
          </p:cNvSpPr>
          <p:nvPr>
            <p:ph type="title"/>
          </p:nvPr>
        </p:nvSpPr>
        <p:spPr>
          <a:xfrm>
            <a:off x="4876902" y="1200650"/>
            <a:ext cx="3176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pic>
        <p:nvPicPr>
          <p:cNvPr id="3" name="İçerik Yer Tutucusu 4">
            <a:extLst>
              <a:ext uri="{FF2B5EF4-FFF2-40B4-BE49-F238E27FC236}">
                <a16:creationId xmlns:a16="http://schemas.microsoft.com/office/drawing/2014/main" id="{01E13BE4-24FB-DC48-0F98-34705A188AB1}"/>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371" y="129454"/>
            <a:ext cx="1060449" cy="3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27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txBox="1">
            <a:spLocks noGrp="1"/>
          </p:cNvSpPr>
          <p:nvPr>
            <p:ph type="title"/>
          </p:nvPr>
        </p:nvSpPr>
        <p:spPr>
          <a:xfrm>
            <a:off x="713227" y="310900"/>
            <a:ext cx="3176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894740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6">
  <p:cSld name="Title only 16">
    <p:bg>
      <p:bgPr>
        <a:solidFill>
          <a:schemeClr val="dk1"/>
        </a:solidFill>
        <a:effectLst/>
      </p:bgPr>
    </p:bg>
    <p:spTree>
      <p:nvGrpSpPr>
        <p:cNvPr id="1" name="Shape 231"/>
        <p:cNvGrpSpPr/>
        <p:nvPr/>
      </p:nvGrpSpPr>
      <p:grpSpPr>
        <a:xfrm>
          <a:off x="0" y="0"/>
          <a:ext cx="0" cy="0"/>
          <a:chOff x="0" y="0"/>
          <a:chExt cx="0" cy="0"/>
        </a:xfrm>
      </p:grpSpPr>
      <p:sp>
        <p:nvSpPr>
          <p:cNvPr id="232" name="Google Shape;232;p40"/>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txBox="1">
            <a:spLocks noGrp="1"/>
          </p:cNvSpPr>
          <p:nvPr>
            <p:ph type="title"/>
          </p:nvPr>
        </p:nvSpPr>
        <p:spPr>
          <a:xfrm>
            <a:off x="6172200" y="420540"/>
            <a:ext cx="2267700" cy="12843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latin typeface="+mj-lt"/>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pic>
        <p:nvPicPr>
          <p:cNvPr id="3" name="İçerik Yer Tutucusu 4">
            <a:extLst>
              <a:ext uri="{FF2B5EF4-FFF2-40B4-BE49-F238E27FC236}">
                <a16:creationId xmlns:a16="http://schemas.microsoft.com/office/drawing/2014/main" id="{6720D0E7-A18F-8961-89E8-615D36E3E89F}"/>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371" y="129454"/>
            <a:ext cx="1060449" cy="3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2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8"/>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152401" y="2156460"/>
            <a:ext cx="5852151" cy="2718015"/>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8"/>
          <p:cNvCxnSpPr>
            <a:cxnSpLocks/>
          </p:cNvCxnSpPr>
          <p:nvPr/>
        </p:nvCxnSpPr>
        <p:spPr>
          <a:xfrm>
            <a:off x="101775" y="2156460"/>
            <a:ext cx="0" cy="2721015"/>
          </a:xfrm>
          <a:prstGeom prst="straightConnector1">
            <a:avLst/>
          </a:prstGeom>
          <a:noFill/>
          <a:ln w="19050" cap="flat" cmpd="sng">
            <a:solidFill>
              <a:schemeClr val="lt1"/>
            </a:solidFill>
            <a:prstDash val="solid"/>
            <a:round/>
            <a:headEnd type="none" w="med" len="med"/>
            <a:tailEnd type="none" w="med" len="med"/>
          </a:ln>
        </p:spPr>
      </p:cxnSp>
      <p:sp>
        <p:nvSpPr>
          <p:cNvPr id="49" name="Google Shape;49;p8"/>
          <p:cNvSpPr txBox="1">
            <a:spLocks noGrp="1"/>
          </p:cNvSpPr>
          <p:nvPr>
            <p:ph type="subTitle" idx="1"/>
          </p:nvPr>
        </p:nvSpPr>
        <p:spPr>
          <a:xfrm>
            <a:off x="2540075" y="4178025"/>
            <a:ext cx="2093100" cy="48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1700">
                <a:solidFill>
                  <a:schemeClr val="lt1"/>
                </a:solidFill>
                <a:latin typeface="Overpass Light"/>
                <a:ea typeface="Overpass Light"/>
                <a:cs typeface="Overpass Light"/>
                <a:sym typeface="Overpass Light"/>
              </a:defRPr>
            </a:lvl9pPr>
          </a:lstStyle>
          <a:p>
            <a:endParaRPr/>
          </a:p>
        </p:txBody>
      </p:sp>
      <p:sp>
        <p:nvSpPr>
          <p:cNvPr id="50" name="Google Shape;50;p8"/>
          <p:cNvSpPr txBox="1">
            <a:spLocks noGrp="1"/>
          </p:cNvSpPr>
          <p:nvPr>
            <p:ph type="subTitle" idx="2"/>
          </p:nvPr>
        </p:nvSpPr>
        <p:spPr>
          <a:xfrm>
            <a:off x="713225" y="2984199"/>
            <a:ext cx="3858600" cy="1220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900" b="1">
                <a:solidFill>
                  <a:schemeClr val="lt1"/>
                </a:solidFill>
                <a:latin typeface="+mj-lt"/>
              </a:defRPr>
            </a:lvl1pPr>
            <a:lvl2pPr lvl="1">
              <a:lnSpc>
                <a:spcPct val="100000"/>
              </a:lnSpc>
              <a:spcBef>
                <a:spcPts val="0"/>
              </a:spcBef>
              <a:spcAft>
                <a:spcPts val="0"/>
              </a:spcAft>
              <a:buNone/>
              <a:defRPr sz="1900" b="1">
                <a:solidFill>
                  <a:schemeClr val="lt1"/>
                </a:solidFill>
              </a:defRPr>
            </a:lvl2pPr>
            <a:lvl3pPr lvl="2">
              <a:lnSpc>
                <a:spcPct val="100000"/>
              </a:lnSpc>
              <a:spcBef>
                <a:spcPts val="0"/>
              </a:spcBef>
              <a:spcAft>
                <a:spcPts val="0"/>
              </a:spcAft>
              <a:buNone/>
              <a:defRPr sz="1900" b="1">
                <a:solidFill>
                  <a:schemeClr val="lt1"/>
                </a:solidFill>
              </a:defRPr>
            </a:lvl3pPr>
            <a:lvl4pPr lvl="3">
              <a:lnSpc>
                <a:spcPct val="100000"/>
              </a:lnSpc>
              <a:spcBef>
                <a:spcPts val="0"/>
              </a:spcBef>
              <a:spcAft>
                <a:spcPts val="0"/>
              </a:spcAft>
              <a:buNone/>
              <a:defRPr sz="1900" b="1">
                <a:solidFill>
                  <a:schemeClr val="lt1"/>
                </a:solidFill>
              </a:defRPr>
            </a:lvl4pPr>
            <a:lvl5pPr lvl="4">
              <a:lnSpc>
                <a:spcPct val="100000"/>
              </a:lnSpc>
              <a:spcBef>
                <a:spcPts val="0"/>
              </a:spcBef>
              <a:spcAft>
                <a:spcPts val="0"/>
              </a:spcAft>
              <a:buNone/>
              <a:defRPr sz="1900" b="1">
                <a:solidFill>
                  <a:schemeClr val="lt1"/>
                </a:solidFill>
              </a:defRPr>
            </a:lvl5pPr>
            <a:lvl6pPr lvl="5">
              <a:lnSpc>
                <a:spcPct val="100000"/>
              </a:lnSpc>
              <a:spcBef>
                <a:spcPts val="0"/>
              </a:spcBef>
              <a:spcAft>
                <a:spcPts val="0"/>
              </a:spcAft>
              <a:buNone/>
              <a:defRPr sz="1900" b="1">
                <a:solidFill>
                  <a:schemeClr val="lt1"/>
                </a:solidFill>
              </a:defRPr>
            </a:lvl6pPr>
            <a:lvl7pPr lvl="6">
              <a:lnSpc>
                <a:spcPct val="100000"/>
              </a:lnSpc>
              <a:spcBef>
                <a:spcPts val="0"/>
              </a:spcBef>
              <a:spcAft>
                <a:spcPts val="0"/>
              </a:spcAft>
              <a:buNone/>
              <a:defRPr sz="1900" b="1">
                <a:solidFill>
                  <a:schemeClr val="lt1"/>
                </a:solidFill>
              </a:defRPr>
            </a:lvl7pPr>
            <a:lvl8pPr lvl="7">
              <a:lnSpc>
                <a:spcPct val="100000"/>
              </a:lnSpc>
              <a:spcBef>
                <a:spcPts val="0"/>
              </a:spcBef>
              <a:spcAft>
                <a:spcPts val="0"/>
              </a:spcAft>
              <a:buNone/>
              <a:defRPr sz="1900" b="1">
                <a:solidFill>
                  <a:schemeClr val="lt1"/>
                </a:solidFill>
              </a:defRPr>
            </a:lvl8pPr>
            <a:lvl9pPr lvl="8">
              <a:lnSpc>
                <a:spcPct val="100000"/>
              </a:lnSpc>
              <a:spcBef>
                <a:spcPts val="0"/>
              </a:spcBef>
              <a:spcAft>
                <a:spcPts val="0"/>
              </a:spcAft>
              <a:buNone/>
              <a:defRPr sz="1900" b="1">
                <a:solidFill>
                  <a:schemeClr val="lt1"/>
                </a:solidFill>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74"/>
        <p:cNvGrpSpPr/>
        <p:nvPr/>
      </p:nvGrpSpPr>
      <p:grpSpPr>
        <a:xfrm>
          <a:off x="0" y="0"/>
          <a:ext cx="0" cy="0"/>
          <a:chOff x="0" y="0"/>
          <a:chExt cx="0" cy="0"/>
        </a:xfrm>
      </p:grpSpPr>
      <p:sp>
        <p:nvSpPr>
          <p:cNvPr id="276" name="Google Shape;276;p45"/>
          <p:cNvSpPr txBox="1">
            <a:spLocks noGrp="1"/>
          </p:cNvSpPr>
          <p:nvPr>
            <p:ph type="subTitle" idx="1"/>
          </p:nvPr>
        </p:nvSpPr>
        <p:spPr>
          <a:xfrm>
            <a:off x="3845043" y="1000523"/>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277" name="Google Shape;277;p45"/>
          <p:cNvSpPr txBox="1">
            <a:spLocks noGrp="1"/>
          </p:cNvSpPr>
          <p:nvPr>
            <p:ph type="subTitle" idx="2"/>
          </p:nvPr>
        </p:nvSpPr>
        <p:spPr>
          <a:xfrm>
            <a:off x="3845043" y="1263389"/>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78" name="Google Shape;278;p45"/>
          <p:cNvSpPr txBox="1">
            <a:spLocks noGrp="1"/>
          </p:cNvSpPr>
          <p:nvPr>
            <p:ph type="subTitle" idx="3"/>
          </p:nvPr>
        </p:nvSpPr>
        <p:spPr>
          <a:xfrm>
            <a:off x="3845043" y="30882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79" name="Google Shape;279;p45"/>
          <p:cNvSpPr txBox="1">
            <a:spLocks noGrp="1"/>
          </p:cNvSpPr>
          <p:nvPr>
            <p:ph type="subTitle" idx="4"/>
          </p:nvPr>
        </p:nvSpPr>
        <p:spPr>
          <a:xfrm>
            <a:off x="6411818" y="1263378"/>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0" name="Google Shape;280;p45"/>
          <p:cNvSpPr txBox="1">
            <a:spLocks noGrp="1"/>
          </p:cNvSpPr>
          <p:nvPr>
            <p:ph type="subTitle" idx="5"/>
          </p:nvPr>
        </p:nvSpPr>
        <p:spPr>
          <a:xfrm>
            <a:off x="6411068" y="999173"/>
            <a:ext cx="1629000" cy="22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281" name="Google Shape;281;p45"/>
          <p:cNvSpPr txBox="1">
            <a:spLocks noGrp="1"/>
          </p:cNvSpPr>
          <p:nvPr>
            <p:ph type="subTitle" idx="6"/>
          </p:nvPr>
        </p:nvSpPr>
        <p:spPr>
          <a:xfrm>
            <a:off x="3845043" y="3350418"/>
            <a:ext cx="16494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2" name="Google Shape;282;p45"/>
          <p:cNvSpPr txBox="1">
            <a:spLocks noGrp="1"/>
          </p:cNvSpPr>
          <p:nvPr>
            <p:ph type="subTitle" idx="7"/>
          </p:nvPr>
        </p:nvSpPr>
        <p:spPr>
          <a:xfrm>
            <a:off x="6411818" y="3088289"/>
            <a:ext cx="1627500"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83" name="Google Shape;283;p45"/>
          <p:cNvSpPr txBox="1">
            <a:spLocks noGrp="1"/>
          </p:cNvSpPr>
          <p:nvPr>
            <p:ph type="subTitle" idx="8"/>
          </p:nvPr>
        </p:nvSpPr>
        <p:spPr>
          <a:xfrm>
            <a:off x="6411818" y="3351760"/>
            <a:ext cx="1645500"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5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600">
                <a:solidFill>
                  <a:schemeClr val="lt1"/>
                </a:solidFill>
              </a:defRPr>
            </a:lvl2pPr>
            <a:lvl3pPr lvl="2" rtl="0">
              <a:lnSpc>
                <a:spcPct val="100000"/>
              </a:lnSpc>
              <a:spcBef>
                <a:spcPts val="0"/>
              </a:spcBef>
              <a:spcAft>
                <a:spcPts val="0"/>
              </a:spcAft>
              <a:buNone/>
              <a:defRPr sz="1600">
                <a:solidFill>
                  <a:schemeClr val="lt1"/>
                </a:solidFill>
              </a:defRPr>
            </a:lvl3pPr>
            <a:lvl4pPr lvl="3" rtl="0">
              <a:lnSpc>
                <a:spcPct val="100000"/>
              </a:lnSpc>
              <a:spcBef>
                <a:spcPts val="0"/>
              </a:spcBef>
              <a:spcAft>
                <a:spcPts val="0"/>
              </a:spcAft>
              <a:buNone/>
              <a:defRPr sz="1600">
                <a:solidFill>
                  <a:schemeClr val="lt1"/>
                </a:solidFill>
              </a:defRPr>
            </a:lvl4pPr>
            <a:lvl5pPr lvl="4" rtl="0">
              <a:lnSpc>
                <a:spcPct val="100000"/>
              </a:lnSpc>
              <a:spcBef>
                <a:spcPts val="0"/>
              </a:spcBef>
              <a:spcAft>
                <a:spcPts val="0"/>
              </a:spcAft>
              <a:buNone/>
              <a:defRPr sz="1600">
                <a:solidFill>
                  <a:schemeClr val="lt1"/>
                </a:solidFill>
              </a:defRPr>
            </a:lvl5pPr>
            <a:lvl6pPr lvl="5" rtl="0">
              <a:lnSpc>
                <a:spcPct val="100000"/>
              </a:lnSpc>
              <a:spcBef>
                <a:spcPts val="0"/>
              </a:spcBef>
              <a:spcAft>
                <a:spcPts val="0"/>
              </a:spcAft>
              <a:buNone/>
              <a:defRPr sz="1600">
                <a:solidFill>
                  <a:schemeClr val="lt1"/>
                </a:solidFill>
              </a:defRPr>
            </a:lvl6pPr>
            <a:lvl7pPr lvl="6" rtl="0">
              <a:lnSpc>
                <a:spcPct val="100000"/>
              </a:lnSpc>
              <a:spcBef>
                <a:spcPts val="0"/>
              </a:spcBef>
              <a:spcAft>
                <a:spcPts val="0"/>
              </a:spcAft>
              <a:buNone/>
              <a:defRPr sz="1600">
                <a:solidFill>
                  <a:schemeClr val="lt1"/>
                </a:solidFill>
              </a:defRPr>
            </a:lvl7pPr>
            <a:lvl8pPr lvl="7" rtl="0">
              <a:lnSpc>
                <a:spcPct val="100000"/>
              </a:lnSpc>
              <a:spcBef>
                <a:spcPts val="0"/>
              </a:spcBef>
              <a:spcAft>
                <a:spcPts val="0"/>
              </a:spcAft>
              <a:buNone/>
              <a:defRPr sz="1600">
                <a:solidFill>
                  <a:schemeClr val="lt1"/>
                </a:solidFill>
              </a:defRPr>
            </a:lvl8pPr>
            <a:lvl9pPr lvl="8" rtl="0">
              <a:lnSpc>
                <a:spcPct val="100000"/>
              </a:lnSpc>
              <a:spcBef>
                <a:spcPts val="0"/>
              </a:spcBef>
              <a:spcAft>
                <a:spcPts val="0"/>
              </a:spcAft>
              <a:buNone/>
              <a:defRPr sz="1600">
                <a:solidFill>
                  <a:schemeClr val="lt1"/>
                </a:solidFill>
              </a:defRPr>
            </a:lvl9pPr>
          </a:lstStyle>
          <a:p>
            <a:endParaRPr/>
          </a:p>
        </p:txBody>
      </p:sp>
      <p:sp>
        <p:nvSpPr>
          <p:cNvPr id="284" name="Google Shape;284;p45"/>
          <p:cNvSpPr txBox="1">
            <a:spLocks noGrp="1"/>
          </p:cNvSpPr>
          <p:nvPr>
            <p:ph type="title"/>
          </p:nvPr>
        </p:nvSpPr>
        <p:spPr>
          <a:xfrm>
            <a:off x="696450" y="1555800"/>
            <a:ext cx="1857600" cy="20319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600">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5" name="Google Shape;285;p45"/>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Tree>
    <p:extLst>
      <p:ext uri="{BB962C8B-B14F-4D97-AF65-F5344CB8AC3E}">
        <p14:creationId xmlns:p14="http://schemas.microsoft.com/office/powerpoint/2010/main" val="1161132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286"/>
        <p:cNvGrpSpPr/>
        <p:nvPr/>
      </p:nvGrpSpPr>
      <p:grpSpPr>
        <a:xfrm>
          <a:off x="0" y="0"/>
          <a:ext cx="0" cy="0"/>
          <a:chOff x="0" y="0"/>
          <a:chExt cx="0" cy="0"/>
        </a:xfrm>
      </p:grpSpPr>
      <p:sp>
        <p:nvSpPr>
          <p:cNvPr id="287" name="Google Shape;287;p46"/>
          <p:cNvSpPr/>
          <p:nvPr/>
        </p:nvSpPr>
        <p:spPr>
          <a:xfrm>
            <a:off x="4116250" y="2066300"/>
            <a:ext cx="5208900" cy="10149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lt1"/>
              </a:solidFill>
              <a:latin typeface="+mj-lt"/>
            </a:endParaRPr>
          </a:p>
        </p:txBody>
      </p:sp>
      <p:sp>
        <p:nvSpPr>
          <p:cNvPr id="288" name="Google Shape;288;p46"/>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9" name="Google Shape;289;p46"/>
          <p:cNvSpPr txBox="1">
            <a:spLocks noGrp="1"/>
          </p:cNvSpPr>
          <p:nvPr>
            <p:ph type="subTitle" idx="1"/>
          </p:nvPr>
        </p:nvSpPr>
        <p:spPr>
          <a:xfrm>
            <a:off x="1461682" y="695723"/>
            <a:ext cx="1938172"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290" name="Google Shape;290;p46"/>
          <p:cNvSpPr txBox="1">
            <a:spLocks noGrp="1"/>
          </p:cNvSpPr>
          <p:nvPr>
            <p:ph type="subTitle" idx="2"/>
          </p:nvPr>
        </p:nvSpPr>
        <p:spPr>
          <a:xfrm>
            <a:off x="1459964" y="958589"/>
            <a:ext cx="1959608"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1" name="Google Shape;291;p46"/>
          <p:cNvSpPr txBox="1">
            <a:spLocks noGrp="1"/>
          </p:cNvSpPr>
          <p:nvPr>
            <p:ph type="subTitle" idx="3"/>
          </p:nvPr>
        </p:nvSpPr>
        <p:spPr>
          <a:xfrm>
            <a:off x="1461682" y="3393089"/>
            <a:ext cx="1938172"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2" name="Google Shape;292;p46"/>
          <p:cNvSpPr txBox="1">
            <a:spLocks noGrp="1"/>
          </p:cNvSpPr>
          <p:nvPr>
            <p:ph type="subTitle" idx="4"/>
          </p:nvPr>
        </p:nvSpPr>
        <p:spPr>
          <a:xfrm>
            <a:off x="1459592" y="3655218"/>
            <a:ext cx="1964252"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3" name="Google Shape;293;p46"/>
          <p:cNvSpPr txBox="1">
            <a:spLocks noGrp="1"/>
          </p:cNvSpPr>
          <p:nvPr>
            <p:ph type="subTitle" idx="5"/>
          </p:nvPr>
        </p:nvSpPr>
        <p:spPr>
          <a:xfrm>
            <a:off x="1461682" y="2047268"/>
            <a:ext cx="1938172" cy="2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lt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294" name="Google Shape;294;p46"/>
          <p:cNvSpPr txBox="1">
            <a:spLocks noGrp="1"/>
          </p:cNvSpPr>
          <p:nvPr>
            <p:ph type="subTitle" idx="6"/>
          </p:nvPr>
        </p:nvSpPr>
        <p:spPr>
          <a:xfrm>
            <a:off x="1459964" y="2310740"/>
            <a:ext cx="1959608" cy="8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a:solidFill>
                  <a:schemeClr val="lt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295" name="Google Shape;295;p46"/>
          <p:cNvSpPr txBox="1">
            <a:spLocks noGrp="1"/>
          </p:cNvSpPr>
          <p:nvPr>
            <p:ph type="title"/>
          </p:nvPr>
        </p:nvSpPr>
        <p:spPr>
          <a:xfrm>
            <a:off x="4571475" y="2238025"/>
            <a:ext cx="3868500" cy="65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 name="İçerik Yer Tutucusu 4">
            <a:extLst>
              <a:ext uri="{FF2B5EF4-FFF2-40B4-BE49-F238E27FC236}">
                <a16:creationId xmlns:a16="http://schemas.microsoft.com/office/drawing/2014/main" id="{8F13DB04-9CA9-C3DA-9536-298B085E925C}"/>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371" y="129454"/>
            <a:ext cx="1060449" cy="3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067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41"/>
        <p:cNvGrpSpPr/>
        <p:nvPr/>
      </p:nvGrpSpPr>
      <p:grpSpPr>
        <a:xfrm>
          <a:off x="0" y="0"/>
          <a:ext cx="0" cy="0"/>
          <a:chOff x="0" y="0"/>
          <a:chExt cx="0" cy="0"/>
        </a:xfrm>
      </p:grpSpPr>
      <p:sp>
        <p:nvSpPr>
          <p:cNvPr id="442" name="Google Shape;442;p61"/>
          <p:cNvSpPr/>
          <p:nvPr/>
        </p:nvSpPr>
        <p:spPr>
          <a:xfrm>
            <a:off x="127000" y="106200"/>
            <a:ext cx="88900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tx1"/>
              </a:solidFill>
              <a:latin typeface="+mj-lt"/>
            </a:endParaRPr>
          </a:p>
        </p:txBody>
      </p:sp>
      <p:sp>
        <p:nvSpPr>
          <p:cNvPr id="443" name="Google Shape;443;p61"/>
          <p:cNvSpPr txBox="1">
            <a:spLocks noGrp="1"/>
          </p:cNvSpPr>
          <p:nvPr>
            <p:ph type="subTitle" idx="1"/>
          </p:nvPr>
        </p:nvSpPr>
        <p:spPr>
          <a:xfrm>
            <a:off x="2584704" y="1738336"/>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dirty="0"/>
          </a:p>
        </p:txBody>
      </p:sp>
      <p:sp>
        <p:nvSpPr>
          <p:cNvPr id="444" name="Google Shape;444;p61"/>
          <p:cNvSpPr txBox="1">
            <a:spLocks noGrp="1"/>
          </p:cNvSpPr>
          <p:nvPr>
            <p:ph type="subTitle" idx="2"/>
          </p:nvPr>
        </p:nvSpPr>
        <p:spPr>
          <a:xfrm>
            <a:off x="507203" y="2110195"/>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5" name="Google Shape;445;p61"/>
          <p:cNvSpPr txBox="1">
            <a:spLocks noGrp="1"/>
          </p:cNvSpPr>
          <p:nvPr>
            <p:ph type="subTitle" idx="3"/>
          </p:nvPr>
        </p:nvSpPr>
        <p:spPr>
          <a:xfrm>
            <a:off x="507554" y="1738347"/>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6" name="Google Shape;446;p61"/>
          <p:cNvSpPr txBox="1">
            <a:spLocks noGrp="1"/>
          </p:cNvSpPr>
          <p:nvPr>
            <p:ph type="subTitle" idx="4"/>
          </p:nvPr>
        </p:nvSpPr>
        <p:spPr>
          <a:xfrm>
            <a:off x="2584353" y="2109968"/>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7" name="Google Shape;447;p61"/>
          <p:cNvSpPr txBox="1">
            <a:spLocks noGrp="1"/>
          </p:cNvSpPr>
          <p:nvPr>
            <p:ph type="subTitle" idx="5"/>
          </p:nvPr>
        </p:nvSpPr>
        <p:spPr>
          <a:xfrm>
            <a:off x="4660030" y="1738346"/>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48" name="Google Shape;448;p61"/>
          <p:cNvSpPr txBox="1">
            <a:spLocks noGrp="1"/>
          </p:cNvSpPr>
          <p:nvPr>
            <p:ph type="subTitle" idx="6"/>
          </p:nvPr>
        </p:nvSpPr>
        <p:spPr>
          <a:xfrm>
            <a:off x="6736841" y="2107626"/>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
        <p:nvSpPr>
          <p:cNvPr id="449" name="Google Shape;449;p61"/>
          <p:cNvSpPr txBox="1">
            <a:spLocks noGrp="1"/>
          </p:cNvSpPr>
          <p:nvPr>
            <p:ph type="subTitle" idx="7"/>
          </p:nvPr>
        </p:nvSpPr>
        <p:spPr>
          <a:xfrm>
            <a:off x="6737180" y="1738336"/>
            <a:ext cx="1897466"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tx1"/>
                </a:solidFill>
                <a:latin typeface="+mj-lt"/>
                <a:ea typeface="Bebas Neue"/>
                <a:cs typeface="Bebas Neue"/>
                <a:sym typeface="Bebas Neue"/>
              </a:defRPr>
            </a:lvl1pPr>
            <a:lvl2pPr lvl="1"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450" name="Google Shape;450;p61"/>
          <p:cNvSpPr txBox="1">
            <a:spLocks noGrp="1"/>
          </p:cNvSpPr>
          <p:nvPr>
            <p:ph type="subTitle" idx="8"/>
          </p:nvPr>
        </p:nvSpPr>
        <p:spPr>
          <a:xfrm>
            <a:off x="4659691" y="2109457"/>
            <a:ext cx="1899944"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100">
                <a:solidFill>
                  <a:schemeClr val="tx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lt1"/>
                </a:solidFill>
              </a:defRPr>
            </a:lvl2pPr>
            <a:lvl3pPr lvl="2" rtl="0">
              <a:lnSpc>
                <a:spcPct val="100000"/>
              </a:lnSpc>
              <a:spcBef>
                <a:spcPts val="0"/>
              </a:spcBef>
              <a:spcAft>
                <a:spcPts val="0"/>
              </a:spcAft>
              <a:buNone/>
              <a:defRPr sz="1400">
                <a:solidFill>
                  <a:schemeClr val="lt1"/>
                </a:solidFill>
              </a:defRPr>
            </a:lvl3pPr>
            <a:lvl4pPr lvl="3" rtl="0">
              <a:lnSpc>
                <a:spcPct val="100000"/>
              </a:lnSpc>
              <a:spcBef>
                <a:spcPts val="0"/>
              </a:spcBef>
              <a:spcAft>
                <a:spcPts val="0"/>
              </a:spcAft>
              <a:buNone/>
              <a:defRPr sz="1400">
                <a:solidFill>
                  <a:schemeClr val="lt1"/>
                </a:solidFill>
              </a:defRPr>
            </a:lvl4pPr>
            <a:lvl5pPr lvl="4" rtl="0">
              <a:lnSpc>
                <a:spcPct val="100000"/>
              </a:lnSpc>
              <a:spcBef>
                <a:spcPts val="0"/>
              </a:spcBef>
              <a:spcAft>
                <a:spcPts val="0"/>
              </a:spcAft>
              <a:buNone/>
              <a:defRPr sz="1400">
                <a:solidFill>
                  <a:schemeClr val="lt1"/>
                </a:solidFill>
              </a:defRPr>
            </a:lvl5pPr>
            <a:lvl6pPr lvl="5" rtl="0">
              <a:lnSpc>
                <a:spcPct val="100000"/>
              </a:lnSpc>
              <a:spcBef>
                <a:spcPts val="0"/>
              </a:spcBef>
              <a:spcAft>
                <a:spcPts val="0"/>
              </a:spcAft>
              <a:buNone/>
              <a:defRPr sz="1400">
                <a:solidFill>
                  <a:schemeClr val="lt1"/>
                </a:solidFill>
              </a:defRPr>
            </a:lvl6pPr>
            <a:lvl7pPr lvl="6" rtl="0">
              <a:lnSpc>
                <a:spcPct val="100000"/>
              </a:lnSpc>
              <a:spcBef>
                <a:spcPts val="0"/>
              </a:spcBef>
              <a:spcAft>
                <a:spcPts val="0"/>
              </a:spcAft>
              <a:buNone/>
              <a:defRPr sz="1400">
                <a:solidFill>
                  <a:schemeClr val="lt1"/>
                </a:solidFill>
              </a:defRPr>
            </a:lvl7pPr>
            <a:lvl8pPr lvl="7" rtl="0">
              <a:lnSpc>
                <a:spcPct val="100000"/>
              </a:lnSpc>
              <a:spcBef>
                <a:spcPts val="0"/>
              </a:spcBef>
              <a:spcAft>
                <a:spcPts val="0"/>
              </a:spcAft>
              <a:buNone/>
              <a:defRPr sz="1400">
                <a:solidFill>
                  <a:schemeClr val="lt1"/>
                </a:solidFill>
              </a:defRPr>
            </a:lvl8pPr>
            <a:lvl9pPr lvl="8" rtl="0">
              <a:lnSpc>
                <a:spcPct val="100000"/>
              </a:lnSpc>
              <a:spcBef>
                <a:spcPts val="0"/>
              </a:spcBef>
              <a:spcAft>
                <a:spcPts val="0"/>
              </a:spcAft>
              <a:buNone/>
              <a:defRPr sz="1400">
                <a:solidFill>
                  <a:schemeClr val="lt1"/>
                </a:solidFill>
              </a:defRPr>
            </a:lvl9pPr>
          </a:lstStyle>
          <a:p>
            <a:endParaRPr/>
          </a:p>
        </p:txBody>
      </p:sp>
    </p:spTree>
    <p:extLst>
      <p:ext uri="{BB962C8B-B14F-4D97-AF65-F5344CB8AC3E}">
        <p14:creationId xmlns:p14="http://schemas.microsoft.com/office/powerpoint/2010/main" val="316092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88225" y="840450"/>
            <a:ext cx="3756473" cy="113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9"/>
          <p:cNvCxnSpPr/>
          <p:nvPr/>
        </p:nvCxnSpPr>
        <p:spPr>
          <a:xfrm>
            <a:off x="103800" y="840825"/>
            <a:ext cx="0" cy="11367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9"/>
          <p:cNvSpPr txBox="1">
            <a:spLocks noGrp="1"/>
          </p:cNvSpPr>
          <p:nvPr>
            <p:ph type="subTitle" idx="1"/>
          </p:nvPr>
        </p:nvSpPr>
        <p:spPr>
          <a:xfrm>
            <a:off x="4572000" y="799950"/>
            <a:ext cx="3566700" cy="117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mj-l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endParaRPr/>
          </a:p>
        </p:txBody>
      </p:sp>
      <p:sp>
        <p:nvSpPr>
          <p:cNvPr id="55" name="Google Shape;55;p9"/>
          <p:cNvSpPr txBox="1">
            <a:spLocks noGrp="1"/>
          </p:cNvSpPr>
          <p:nvPr>
            <p:ph type="title"/>
          </p:nvPr>
        </p:nvSpPr>
        <p:spPr>
          <a:xfrm>
            <a:off x="713225" y="1041931"/>
            <a:ext cx="383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3500">
                <a:solidFill>
                  <a:schemeClr val="lt1"/>
                </a:solidFill>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6" name="Google Shape;56;p9"/>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body" idx="1"/>
          </p:nvPr>
        </p:nvSpPr>
        <p:spPr>
          <a:xfrm>
            <a:off x="2285942" y="316339"/>
            <a:ext cx="4972800" cy="15294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sz="4500">
                <a:solidFill>
                  <a:schemeClr val="dk1"/>
                </a:solidFill>
                <a:latin typeface="+mj-lt"/>
                <a:ea typeface="Bebas Neue"/>
                <a:cs typeface="Bebas Neue"/>
                <a:sym typeface="Bebas Neue"/>
              </a:defRPr>
            </a:lvl1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32"/>
        <p:cNvGrpSpPr/>
        <p:nvPr/>
      </p:nvGrpSpPr>
      <p:grpSpPr>
        <a:xfrm>
          <a:off x="0" y="0"/>
          <a:ext cx="0" cy="0"/>
          <a:chOff x="0" y="0"/>
          <a:chExt cx="0" cy="0"/>
        </a:xfrm>
      </p:grpSpPr>
      <p:sp>
        <p:nvSpPr>
          <p:cNvPr id="133" name="Google Shape;133;p20"/>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a:spLocks noGrp="1"/>
          </p:cNvSpPr>
          <p:nvPr>
            <p:ph type="subTitle" idx="1"/>
          </p:nvPr>
        </p:nvSpPr>
        <p:spPr>
          <a:xfrm>
            <a:off x="4724000" y="2937140"/>
            <a:ext cx="2093100" cy="48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35" name="Google Shape;135;p20"/>
          <p:cNvSpPr txBox="1">
            <a:spLocks noGrp="1"/>
          </p:cNvSpPr>
          <p:nvPr>
            <p:ph type="subTitle" idx="2"/>
          </p:nvPr>
        </p:nvSpPr>
        <p:spPr>
          <a:xfrm>
            <a:off x="4724000" y="1702013"/>
            <a:ext cx="3715800" cy="12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900" b="1">
                <a:solidFill>
                  <a:schemeClr val="dk1"/>
                </a:solidFill>
                <a:latin typeface="+mj-lt"/>
              </a:defRPr>
            </a:lvl1pPr>
            <a:lvl2pPr lvl="1" rtl="0">
              <a:lnSpc>
                <a:spcPct val="100000"/>
              </a:lnSpc>
              <a:spcBef>
                <a:spcPts val="0"/>
              </a:spcBef>
              <a:spcAft>
                <a:spcPts val="0"/>
              </a:spcAft>
              <a:buNone/>
              <a:defRPr sz="1900" b="1">
                <a:solidFill>
                  <a:schemeClr val="dk1"/>
                </a:solidFill>
              </a:defRPr>
            </a:lvl2pPr>
            <a:lvl3pPr lvl="2" rtl="0">
              <a:lnSpc>
                <a:spcPct val="100000"/>
              </a:lnSpc>
              <a:spcBef>
                <a:spcPts val="0"/>
              </a:spcBef>
              <a:spcAft>
                <a:spcPts val="0"/>
              </a:spcAft>
              <a:buNone/>
              <a:defRPr sz="1900" b="1">
                <a:solidFill>
                  <a:schemeClr val="dk1"/>
                </a:solidFill>
              </a:defRPr>
            </a:lvl3pPr>
            <a:lvl4pPr lvl="3" rtl="0">
              <a:lnSpc>
                <a:spcPct val="100000"/>
              </a:lnSpc>
              <a:spcBef>
                <a:spcPts val="0"/>
              </a:spcBef>
              <a:spcAft>
                <a:spcPts val="0"/>
              </a:spcAft>
              <a:buNone/>
              <a:defRPr sz="1900" b="1">
                <a:solidFill>
                  <a:schemeClr val="dk1"/>
                </a:solidFill>
              </a:defRPr>
            </a:lvl4pPr>
            <a:lvl5pPr lvl="4" rtl="0">
              <a:lnSpc>
                <a:spcPct val="100000"/>
              </a:lnSpc>
              <a:spcBef>
                <a:spcPts val="0"/>
              </a:spcBef>
              <a:spcAft>
                <a:spcPts val="0"/>
              </a:spcAft>
              <a:buNone/>
              <a:defRPr sz="1900" b="1">
                <a:solidFill>
                  <a:schemeClr val="dk1"/>
                </a:solidFill>
              </a:defRPr>
            </a:lvl5pPr>
            <a:lvl6pPr lvl="5" rtl="0">
              <a:lnSpc>
                <a:spcPct val="100000"/>
              </a:lnSpc>
              <a:spcBef>
                <a:spcPts val="0"/>
              </a:spcBef>
              <a:spcAft>
                <a:spcPts val="0"/>
              </a:spcAft>
              <a:buNone/>
              <a:defRPr sz="1900" b="1">
                <a:solidFill>
                  <a:schemeClr val="dk1"/>
                </a:solidFill>
              </a:defRPr>
            </a:lvl6pPr>
            <a:lvl7pPr lvl="6" rtl="0">
              <a:lnSpc>
                <a:spcPct val="100000"/>
              </a:lnSpc>
              <a:spcBef>
                <a:spcPts val="0"/>
              </a:spcBef>
              <a:spcAft>
                <a:spcPts val="0"/>
              </a:spcAft>
              <a:buNone/>
              <a:defRPr sz="1900" b="1">
                <a:solidFill>
                  <a:schemeClr val="dk1"/>
                </a:solidFill>
              </a:defRPr>
            </a:lvl7pPr>
            <a:lvl8pPr lvl="7" rtl="0">
              <a:lnSpc>
                <a:spcPct val="100000"/>
              </a:lnSpc>
              <a:spcBef>
                <a:spcPts val="0"/>
              </a:spcBef>
              <a:spcAft>
                <a:spcPts val="0"/>
              </a:spcAft>
              <a:buNone/>
              <a:defRPr sz="1900" b="1">
                <a:solidFill>
                  <a:schemeClr val="dk1"/>
                </a:solidFill>
              </a:defRPr>
            </a:lvl8pPr>
            <a:lvl9pPr lvl="8" rtl="0">
              <a:lnSpc>
                <a:spcPct val="100000"/>
              </a:lnSpc>
              <a:spcBef>
                <a:spcPts val="0"/>
              </a:spcBef>
              <a:spcAft>
                <a:spcPts val="0"/>
              </a:spcAft>
              <a:buNone/>
              <a:defRPr sz="1900" b="1">
                <a:solidFill>
                  <a:schemeClr val="dk1"/>
                </a:solidFill>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6"/>
        <p:cNvGrpSpPr/>
        <p:nvPr/>
      </p:nvGrpSpPr>
      <p:grpSpPr>
        <a:xfrm>
          <a:off x="0" y="0"/>
          <a:ext cx="0" cy="0"/>
          <a:chOff x="0" y="0"/>
          <a:chExt cx="0" cy="0"/>
        </a:xfrm>
      </p:grpSpPr>
      <p:sp>
        <p:nvSpPr>
          <p:cNvPr id="137" name="Google Shape;137;p21"/>
          <p:cNvSpPr/>
          <p:nvPr/>
        </p:nvSpPr>
        <p:spPr>
          <a:xfrm>
            <a:off x="3180600" y="-56625"/>
            <a:ext cx="2782800" cy="52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mj-lt"/>
            </a:endParaRPr>
          </a:p>
        </p:txBody>
      </p:sp>
      <p:sp>
        <p:nvSpPr>
          <p:cNvPr id="138" name="Google Shape;138;p21"/>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mj-lt"/>
            </a:endParaRPr>
          </a:p>
        </p:txBody>
      </p:sp>
      <p:sp>
        <p:nvSpPr>
          <p:cNvPr id="139" name="Google Shape;139;p21"/>
          <p:cNvSpPr txBox="1">
            <a:spLocks noGrp="1"/>
          </p:cNvSpPr>
          <p:nvPr>
            <p:ph type="title"/>
          </p:nvPr>
        </p:nvSpPr>
        <p:spPr>
          <a:xfrm>
            <a:off x="3180600" y="294790"/>
            <a:ext cx="2782800" cy="15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2800">
                <a:solidFill>
                  <a:schemeClr val="lt1"/>
                </a:solidFill>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21"/>
          <p:cNvSpPr txBox="1">
            <a:spLocks noGrp="1"/>
          </p:cNvSpPr>
          <p:nvPr>
            <p:ph type="subTitle" idx="1"/>
          </p:nvPr>
        </p:nvSpPr>
        <p:spPr>
          <a:xfrm>
            <a:off x="945404" y="2847226"/>
            <a:ext cx="1837800" cy="30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b="1">
                <a:solidFill>
                  <a:schemeClr val="dk1"/>
                </a:solidFill>
                <a:latin typeface="+mj-lt"/>
                <a:ea typeface="Bebas Neue"/>
                <a:cs typeface="Bebas Neue"/>
                <a:sym typeface="Bebas Neue"/>
              </a:defRPr>
            </a:lvl1pPr>
            <a:lvl2pPr lvl="1" algn="r"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41" name="Google Shape;141;p21"/>
          <p:cNvSpPr txBox="1">
            <a:spLocks noGrp="1"/>
          </p:cNvSpPr>
          <p:nvPr>
            <p:ph type="subTitle" idx="2"/>
          </p:nvPr>
        </p:nvSpPr>
        <p:spPr>
          <a:xfrm>
            <a:off x="698504" y="3158786"/>
            <a:ext cx="2084700" cy="111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000">
                <a:solidFill>
                  <a:schemeClr val="dk1"/>
                </a:solidFill>
                <a:latin typeface="+mj-lt"/>
                <a:ea typeface="Overpass Light"/>
                <a:cs typeface="Overpass Light"/>
                <a:sym typeface="Overpass Light"/>
              </a:defRPr>
            </a:lvl1pPr>
            <a:lvl2pPr lvl="1"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
        <p:nvSpPr>
          <p:cNvPr id="142" name="Google Shape;142;p21"/>
          <p:cNvSpPr txBox="1">
            <a:spLocks noGrp="1"/>
          </p:cNvSpPr>
          <p:nvPr>
            <p:ph type="subTitle" idx="3"/>
          </p:nvPr>
        </p:nvSpPr>
        <p:spPr>
          <a:xfrm>
            <a:off x="6315342" y="2847219"/>
            <a:ext cx="19200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b="1">
                <a:solidFill>
                  <a:schemeClr val="dk1"/>
                </a:solidFill>
                <a:latin typeface="+mj-lt"/>
                <a:ea typeface="Bebas Neue"/>
                <a:cs typeface="Bebas Neue"/>
                <a:sym typeface="Bebas Neue"/>
              </a:defRPr>
            </a:lvl1pPr>
            <a:lvl2pPr lvl="1" rtl="0">
              <a:lnSpc>
                <a:spcPct val="100000"/>
              </a:lnSpc>
              <a:spcBef>
                <a:spcPts val="0"/>
              </a:spcBef>
              <a:spcAft>
                <a:spcPts val="0"/>
              </a:spcAft>
              <a:buNone/>
              <a:defRPr sz="2200"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200"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200"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200"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200"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200"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200"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200" b="1">
                <a:solidFill>
                  <a:schemeClr val="dk1"/>
                </a:solidFill>
                <a:latin typeface="Bebas Neue"/>
                <a:ea typeface="Bebas Neue"/>
                <a:cs typeface="Bebas Neue"/>
                <a:sym typeface="Bebas Neue"/>
              </a:defRPr>
            </a:lvl9pPr>
          </a:lstStyle>
          <a:p>
            <a:endParaRPr/>
          </a:p>
        </p:txBody>
      </p:sp>
      <p:sp>
        <p:nvSpPr>
          <p:cNvPr id="143" name="Google Shape;143;p21"/>
          <p:cNvSpPr txBox="1">
            <a:spLocks noGrp="1"/>
          </p:cNvSpPr>
          <p:nvPr>
            <p:ph type="subTitle" idx="4"/>
          </p:nvPr>
        </p:nvSpPr>
        <p:spPr>
          <a:xfrm>
            <a:off x="6315342" y="3150291"/>
            <a:ext cx="2082300" cy="11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000">
                <a:solidFill>
                  <a:schemeClr val="dk1"/>
                </a:solidFill>
                <a:latin typeface="+mj-lt"/>
                <a:ea typeface="Overpass Light"/>
                <a:cs typeface="Overpass Light"/>
                <a:sym typeface="Overpass Light"/>
              </a:defRPr>
            </a:lvl1pPr>
            <a:lvl2pPr lvl="1"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400">
                <a:solidFill>
                  <a:schemeClr val="dk1"/>
                </a:solidFill>
                <a:latin typeface="Overpass Light"/>
                <a:ea typeface="Overpass Light"/>
                <a:cs typeface="Overpass Light"/>
                <a:sym typeface="Overpass Light"/>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ONLY_3">
    <p:spTree>
      <p:nvGrpSpPr>
        <p:cNvPr id="1" name="Shape 158"/>
        <p:cNvGrpSpPr/>
        <p:nvPr/>
      </p:nvGrpSpPr>
      <p:grpSpPr>
        <a:xfrm>
          <a:off x="0" y="0"/>
          <a:ext cx="0" cy="0"/>
          <a:chOff x="0" y="0"/>
          <a:chExt cx="0" cy="0"/>
        </a:xfrm>
      </p:grpSpPr>
      <p:sp>
        <p:nvSpPr>
          <p:cNvPr id="159" name="Google Shape;159;p26"/>
          <p:cNvSpPr/>
          <p:nvPr/>
        </p:nvSpPr>
        <p:spPr>
          <a:xfrm>
            <a:off x="101550" y="106200"/>
            <a:ext cx="8940900" cy="4931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0" name="Google Shape;160;p26"/>
          <p:cNvSpPr/>
          <p:nvPr/>
        </p:nvSpPr>
        <p:spPr>
          <a:xfrm>
            <a:off x="3167950" y="1501134"/>
            <a:ext cx="5967900" cy="2135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mj-lt"/>
            </a:endParaRPr>
          </a:p>
        </p:txBody>
      </p:sp>
      <p:sp>
        <p:nvSpPr>
          <p:cNvPr id="161" name="Google Shape;161;p26"/>
          <p:cNvSpPr txBox="1">
            <a:spLocks noGrp="1"/>
          </p:cNvSpPr>
          <p:nvPr>
            <p:ph type="title"/>
          </p:nvPr>
        </p:nvSpPr>
        <p:spPr>
          <a:xfrm>
            <a:off x="540600" y="1898400"/>
            <a:ext cx="2169300" cy="134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26"/>
          <p:cNvSpPr txBox="1">
            <a:spLocks noGrp="1"/>
          </p:cNvSpPr>
          <p:nvPr>
            <p:ph type="subTitle" idx="1"/>
          </p:nvPr>
        </p:nvSpPr>
        <p:spPr>
          <a:xfrm>
            <a:off x="3868989" y="2334485"/>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algn="ctr" rtl="0">
              <a:lnSpc>
                <a:spcPct val="100000"/>
              </a:lnSpc>
              <a:spcBef>
                <a:spcPts val="0"/>
              </a:spcBef>
              <a:spcAft>
                <a:spcPts val="0"/>
              </a:spcAft>
              <a:buNone/>
              <a:defRPr sz="2200"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b="1">
                <a:solidFill>
                  <a:schemeClr val="lt1"/>
                </a:solidFill>
                <a:latin typeface="Bebas Neue"/>
                <a:ea typeface="Bebas Neue"/>
                <a:cs typeface="Bebas Neue"/>
                <a:sym typeface="Bebas Neue"/>
              </a:defRPr>
            </a:lvl9pPr>
          </a:lstStyle>
          <a:p>
            <a:endParaRPr dirty="0"/>
          </a:p>
        </p:txBody>
      </p:sp>
      <p:sp>
        <p:nvSpPr>
          <p:cNvPr id="163" name="Google Shape;163;p26"/>
          <p:cNvSpPr txBox="1">
            <a:spLocks noGrp="1"/>
          </p:cNvSpPr>
          <p:nvPr>
            <p:ph type="subTitle" idx="2"/>
          </p:nvPr>
        </p:nvSpPr>
        <p:spPr>
          <a:xfrm>
            <a:off x="3868989" y="2707169"/>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latin typeface="+mj-lt"/>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
        <p:nvSpPr>
          <p:cNvPr id="164" name="Google Shape;164;p26"/>
          <p:cNvSpPr txBox="1">
            <a:spLocks noGrp="1"/>
          </p:cNvSpPr>
          <p:nvPr>
            <p:ph type="subTitle" idx="3"/>
          </p:nvPr>
        </p:nvSpPr>
        <p:spPr>
          <a:xfrm>
            <a:off x="6075725" y="2334485"/>
            <a:ext cx="1874400" cy="27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200" b="1">
                <a:solidFill>
                  <a:schemeClr val="lt1"/>
                </a:solidFill>
                <a:latin typeface="+mj-lt"/>
                <a:ea typeface="Bebas Neue"/>
                <a:cs typeface="Bebas Neue"/>
                <a:sym typeface="Bebas Neue"/>
              </a:defRPr>
            </a:lvl1pPr>
            <a:lvl2pPr lvl="1" algn="ctr" rtl="0">
              <a:lnSpc>
                <a:spcPct val="100000"/>
              </a:lnSpc>
              <a:spcBef>
                <a:spcPts val="0"/>
              </a:spcBef>
              <a:spcAft>
                <a:spcPts val="0"/>
              </a:spcAft>
              <a:buNone/>
              <a:defRPr sz="2200">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200">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200">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200">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200">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200">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200">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200">
                <a:solidFill>
                  <a:schemeClr val="lt1"/>
                </a:solidFill>
                <a:latin typeface="Bebas Neue"/>
                <a:ea typeface="Bebas Neue"/>
                <a:cs typeface="Bebas Neue"/>
                <a:sym typeface="Bebas Neue"/>
              </a:defRPr>
            </a:lvl9pPr>
          </a:lstStyle>
          <a:p>
            <a:endParaRPr/>
          </a:p>
        </p:txBody>
      </p:sp>
      <p:sp>
        <p:nvSpPr>
          <p:cNvPr id="165" name="Google Shape;165;p26"/>
          <p:cNvSpPr txBox="1">
            <a:spLocks noGrp="1"/>
          </p:cNvSpPr>
          <p:nvPr>
            <p:ph type="subTitle" idx="4"/>
          </p:nvPr>
        </p:nvSpPr>
        <p:spPr>
          <a:xfrm>
            <a:off x="6075725" y="2707169"/>
            <a:ext cx="1874400" cy="4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lt1"/>
                </a:solidFill>
                <a:latin typeface="+mj-lt"/>
              </a:defRPr>
            </a:lvl1pPr>
            <a:lvl2pPr lvl="1" algn="ctr" rtl="0">
              <a:lnSpc>
                <a:spcPct val="100000"/>
              </a:lnSpc>
              <a:spcBef>
                <a:spcPts val="0"/>
              </a:spcBef>
              <a:spcAft>
                <a:spcPts val="0"/>
              </a:spcAft>
              <a:buNone/>
              <a:defRPr sz="1500">
                <a:solidFill>
                  <a:schemeClr val="lt1"/>
                </a:solidFill>
              </a:defRPr>
            </a:lvl2pPr>
            <a:lvl3pPr lvl="2" algn="ctr" rtl="0">
              <a:lnSpc>
                <a:spcPct val="100000"/>
              </a:lnSpc>
              <a:spcBef>
                <a:spcPts val="0"/>
              </a:spcBef>
              <a:spcAft>
                <a:spcPts val="0"/>
              </a:spcAft>
              <a:buNone/>
              <a:defRPr sz="1500">
                <a:solidFill>
                  <a:schemeClr val="lt1"/>
                </a:solidFill>
              </a:defRPr>
            </a:lvl3pPr>
            <a:lvl4pPr lvl="3" algn="ctr" rtl="0">
              <a:lnSpc>
                <a:spcPct val="100000"/>
              </a:lnSpc>
              <a:spcBef>
                <a:spcPts val="0"/>
              </a:spcBef>
              <a:spcAft>
                <a:spcPts val="0"/>
              </a:spcAft>
              <a:buNone/>
              <a:defRPr sz="1500">
                <a:solidFill>
                  <a:schemeClr val="lt1"/>
                </a:solidFill>
              </a:defRPr>
            </a:lvl4pPr>
            <a:lvl5pPr lvl="4" algn="ctr" rtl="0">
              <a:lnSpc>
                <a:spcPct val="100000"/>
              </a:lnSpc>
              <a:spcBef>
                <a:spcPts val="0"/>
              </a:spcBef>
              <a:spcAft>
                <a:spcPts val="0"/>
              </a:spcAft>
              <a:buNone/>
              <a:defRPr sz="1500">
                <a:solidFill>
                  <a:schemeClr val="lt1"/>
                </a:solidFill>
              </a:defRPr>
            </a:lvl5pPr>
            <a:lvl6pPr lvl="5" algn="ctr" rtl="0">
              <a:lnSpc>
                <a:spcPct val="100000"/>
              </a:lnSpc>
              <a:spcBef>
                <a:spcPts val="0"/>
              </a:spcBef>
              <a:spcAft>
                <a:spcPts val="0"/>
              </a:spcAft>
              <a:buNone/>
              <a:defRPr sz="1500">
                <a:solidFill>
                  <a:schemeClr val="lt1"/>
                </a:solidFill>
              </a:defRPr>
            </a:lvl6pPr>
            <a:lvl7pPr lvl="6" algn="ctr" rtl="0">
              <a:lnSpc>
                <a:spcPct val="100000"/>
              </a:lnSpc>
              <a:spcBef>
                <a:spcPts val="0"/>
              </a:spcBef>
              <a:spcAft>
                <a:spcPts val="0"/>
              </a:spcAft>
              <a:buNone/>
              <a:defRPr sz="1500">
                <a:solidFill>
                  <a:schemeClr val="lt1"/>
                </a:solidFill>
              </a:defRPr>
            </a:lvl7pPr>
            <a:lvl8pPr lvl="7" algn="ctr" rtl="0">
              <a:lnSpc>
                <a:spcPct val="100000"/>
              </a:lnSpc>
              <a:spcBef>
                <a:spcPts val="0"/>
              </a:spcBef>
              <a:spcAft>
                <a:spcPts val="0"/>
              </a:spcAft>
              <a:buNone/>
              <a:defRPr sz="1500">
                <a:solidFill>
                  <a:schemeClr val="lt1"/>
                </a:solidFill>
              </a:defRPr>
            </a:lvl8pPr>
            <a:lvl9pPr lvl="8" algn="ctr" rtl="0">
              <a:lnSpc>
                <a:spcPct val="100000"/>
              </a:lnSpc>
              <a:spcBef>
                <a:spcPts val="0"/>
              </a:spcBef>
              <a:spcAft>
                <a:spcPts val="0"/>
              </a:spcAft>
              <a:buNone/>
              <a:defRPr sz="15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288" y="445025"/>
            <a:ext cx="8442828"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300"/>
              <a:buFont typeface="Bebas Neue"/>
              <a:buNone/>
              <a:defRPr sz="43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64288" y="1152475"/>
            <a:ext cx="8442828" cy="354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6" r:id="rId5"/>
    <p:sldLayoutId id="2147483658" r:id="rId6"/>
    <p:sldLayoutId id="2147483666" r:id="rId7"/>
    <p:sldLayoutId id="2147483667" r:id="rId8"/>
    <p:sldLayoutId id="2147483672" r:id="rId9"/>
    <p:sldLayoutId id="2147483679" r:id="rId10"/>
    <p:sldLayoutId id="2147483691" r:id="rId11"/>
    <p:sldLayoutId id="2147483692" r:id="rId12"/>
    <p:sldLayoutId id="2147483707" r:id="rId13"/>
    <p:sldLayoutId id="2147483710" r:id="rId14"/>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288" y="445025"/>
            <a:ext cx="8442828"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300"/>
              <a:buFont typeface="Bebas Neue"/>
              <a:buNone/>
              <a:defRPr sz="43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64288" y="1152475"/>
            <a:ext cx="8442828" cy="354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a:endParaRPr dirty="0"/>
          </a:p>
        </p:txBody>
      </p:sp>
    </p:spTree>
    <p:extLst>
      <p:ext uri="{BB962C8B-B14F-4D97-AF65-F5344CB8AC3E}">
        <p14:creationId xmlns:p14="http://schemas.microsoft.com/office/powerpoint/2010/main" val="1482522025"/>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8.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4.xml"/><Relationship Id="rId1" Type="http://schemas.openxmlformats.org/officeDocument/2006/relationships/video" Target="https://www.youtube.com/embed/xu5mlHGs7GI?feature=oembed" TargetMode="External"/><Relationship Id="rId5" Type="http://schemas.openxmlformats.org/officeDocument/2006/relationships/image" Target="../media/image24.png"/><Relationship Id="rId4" Type="http://schemas.openxmlformats.org/officeDocument/2006/relationships/hyperlink" Target="https://www.youtube.com/watch?v=xu5mlHGs7GI" TargetMode="External"/></Relationships>
</file>

<file path=ppt/slides/_rels/slide18.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9.png"/><Relationship Id="rId21" Type="http://schemas.openxmlformats.org/officeDocument/2006/relationships/image" Target="../media/image56.jpeg"/><Relationship Id="rId34" Type="http://schemas.microsoft.com/office/2007/relationships/hdphoto" Target="../media/hdphoto1.wdp"/><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tags" Target="../tags/tag2.xml"/><Relationship Id="rId6" Type="http://schemas.openxmlformats.org/officeDocument/2006/relationships/image" Target="../media/image42.png"/><Relationship Id="rId11" Type="http://schemas.openxmlformats.org/officeDocument/2006/relationships/image" Target="../media/image46.jpg"/><Relationship Id="rId24" Type="http://schemas.openxmlformats.org/officeDocument/2006/relationships/image" Target="../media/image59.png"/><Relationship Id="rId32" Type="http://schemas.openxmlformats.org/officeDocument/2006/relationships/image" Target="../media/image67.jpeg"/><Relationship Id="rId5" Type="http://schemas.openxmlformats.org/officeDocument/2006/relationships/image" Target="../media/image41.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jpeg"/><Relationship Id="rId8" Type="http://schemas.openxmlformats.org/officeDocument/2006/relationships/hyperlink" Target="https://www.google.com/imgres?imgurl=https://www.issworld.com/-/media/issworld/www/Images/Media%20Library/Logo/Print%20and%20web/ISS-logo%20at%20white%20background.gif&amp;imgrefurl=https://www.issworld.com/press/image-and-logo-library/logo&amp;docid=O8PVTWR4wz5IyM&amp;tbnid=9-lB1CxMB7GcwM:&amp;vet=10ahUKEwjpwYi2rffmAhWiM-wKHSFECxIQMwg8KAAwAA..i&amp;w=616&amp;h=536&amp;bih=625&amp;biw=1391&amp;q=%C4%B1ss%20logo&amp;ved=0ahUKEwjpwYi2rffmAhWiM-wKHSFECxIQMwg8KAAwAA&amp;iact=mrc&amp;uact=8"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jpg"/><Relationship Id="rId21" Type="http://schemas.microsoft.com/office/2007/relationships/hdphoto" Target="../media/hdphoto1.wdp"/><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p64"/>
          <p:cNvSpPr txBox="1">
            <a:spLocks noGrp="1"/>
          </p:cNvSpPr>
          <p:nvPr>
            <p:ph type="ctrTitle"/>
          </p:nvPr>
        </p:nvSpPr>
        <p:spPr>
          <a:xfrm>
            <a:off x="1757680" y="2571750"/>
            <a:ext cx="5628590" cy="200984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tr-TR" sz="4000" dirty="0">
                <a:solidFill>
                  <a:schemeClr val="lt1"/>
                </a:solidFill>
              </a:rPr>
              <a:t>KOÇLUK &amp; MENTORLUK ÇÖZÜMLERİMİZ</a:t>
            </a:r>
            <a:endParaRPr sz="4000" dirty="0">
              <a:solidFill>
                <a:schemeClr val="lt1"/>
              </a:solidFill>
            </a:endParaRPr>
          </a:p>
        </p:txBody>
      </p:sp>
      <p:pic>
        <p:nvPicPr>
          <p:cNvPr id="2" name="İçerik Yer Tutucusu 4">
            <a:extLst>
              <a:ext uri="{FF2B5EF4-FFF2-40B4-BE49-F238E27FC236}">
                <a16:creationId xmlns:a16="http://schemas.microsoft.com/office/drawing/2014/main" id="{7F586D3D-041A-9E61-1ABB-AB4BABA497E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12474" y="1238423"/>
            <a:ext cx="3919001" cy="133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10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231549" y="1821679"/>
            <a:ext cx="2680902" cy="1940513"/>
          </a:xfrm>
          <a:prstGeom prst="rect">
            <a:avLst/>
          </a:prstGeom>
        </p:spPr>
      </p:pic>
      <p:sp>
        <p:nvSpPr>
          <p:cNvPr id="3" name="object 3"/>
          <p:cNvSpPr txBox="1">
            <a:spLocks noGrp="1"/>
          </p:cNvSpPr>
          <p:nvPr>
            <p:ph type="title"/>
          </p:nvPr>
        </p:nvSpPr>
        <p:spPr>
          <a:xfrm>
            <a:off x="3180600" y="853714"/>
            <a:ext cx="2782800" cy="437052"/>
          </a:xfrm>
          <a:prstGeom prst="rect">
            <a:avLst/>
          </a:prstGeom>
        </p:spPr>
        <p:txBody>
          <a:bodyPr spcFirstLastPara="1" vert="horz" wrap="square" lIns="0" tIns="6105" rIns="0" bIns="0" rtlCol="0" anchor="ctr" anchorCtr="0">
            <a:spAutoFit/>
          </a:bodyPr>
          <a:lstStyle/>
          <a:p>
            <a:pPr marL="6104" algn="ctr">
              <a:spcBef>
                <a:spcPts val="48"/>
              </a:spcBef>
            </a:pPr>
            <a:r>
              <a:rPr spc="-10" dirty="0">
                <a:latin typeface="+mn-lt"/>
                <a:ea typeface="+mn-ea"/>
                <a:cs typeface="+mn-cs"/>
              </a:rPr>
              <a:t>ÇÖZÜMLERİMİZ</a:t>
            </a:r>
          </a:p>
        </p:txBody>
      </p:sp>
      <p:sp>
        <p:nvSpPr>
          <p:cNvPr id="8" name="Subtitle 7">
            <a:extLst>
              <a:ext uri="{FF2B5EF4-FFF2-40B4-BE49-F238E27FC236}">
                <a16:creationId xmlns:a16="http://schemas.microsoft.com/office/drawing/2014/main" id="{A6342B97-CD97-F4B5-0ABA-250469AFBDF9}"/>
              </a:ext>
            </a:extLst>
          </p:cNvPr>
          <p:cNvSpPr>
            <a:spLocks noGrp="1"/>
          </p:cNvSpPr>
          <p:nvPr>
            <p:ph type="subTitle" idx="3"/>
          </p:nvPr>
        </p:nvSpPr>
        <p:spPr>
          <a:xfrm>
            <a:off x="6343650" y="632024"/>
            <a:ext cx="1920000" cy="309900"/>
          </a:xfrm>
        </p:spPr>
        <p:txBody>
          <a:bodyPr/>
          <a:lstStyle/>
          <a:p>
            <a:pPr marL="0" indent="0"/>
            <a:r>
              <a:rPr lang="tr-TR" dirty="0"/>
              <a:t>Bireysel Çözümlerimiz</a:t>
            </a:r>
          </a:p>
        </p:txBody>
      </p:sp>
      <p:sp>
        <p:nvSpPr>
          <p:cNvPr id="9" name="Subtitle 8">
            <a:extLst>
              <a:ext uri="{FF2B5EF4-FFF2-40B4-BE49-F238E27FC236}">
                <a16:creationId xmlns:a16="http://schemas.microsoft.com/office/drawing/2014/main" id="{DACA13DF-F1D5-821B-5EE9-EBE9014109F8}"/>
              </a:ext>
            </a:extLst>
          </p:cNvPr>
          <p:cNvSpPr>
            <a:spLocks noGrp="1"/>
          </p:cNvSpPr>
          <p:nvPr>
            <p:ph type="subTitle" idx="4"/>
          </p:nvPr>
        </p:nvSpPr>
        <p:spPr>
          <a:xfrm>
            <a:off x="6225695" y="1427405"/>
            <a:ext cx="2918305" cy="2943910"/>
          </a:xfrm>
        </p:spPr>
        <p:txBody>
          <a:bodyPr/>
          <a:lstStyle/>
          <a:p>
            <a:pPr marL="171450" indent="-171450">
              <a:buFont typeface="Arial" panose="020B0604020202020204" pitchFamily="34" charset="0"/>
              <a:buChar char="•"/>
            </a:pPr>
            <a:r>
              <a:rPr lang="tr-TR" dirty="0"/>
              <a:t>Bireysel Koçluk  </a:t>
            </a:r>
          </a:p>
          <a:p>
            <a:pPr marL="171450" indent="-171450">
              <a:buFont typeface="Arial" panose="020B0604020202020204" pitchFamily="34" charset="0"/>
              <a:buChar char="•"/>
            </a:pPr>
            <a:r>
              <a:rPr lang="tr-TR" dirty="0"/>
              <a:t>Yönetici Koçluğu  </a:t>
            </a:r>
          </a:p>
          <a:p>
            <a:pPr marL="171450" indent="-171450">
              <a:buFont typeface="Arial" panose="020B0604020202020204" pitchFamily="34" charset="0"/>
              <a:buChar char="•"/>
            </a:pPr>
            <a:r>
              <a:rPr lang="tr-TR" dirty="0"/>
              <a:t>Öğrenci Koçluğu  </a:t>
            </a:r>
          </a:p>
          <a:p>
            <a:pPr marL="171450" indent="-171450">
              <a:buFont typeface="Arial" panose="020B0604020202020204" pitchFamily="34" charset="0"/>
              <a:buChar char="•"/>
            </a:pPr>
            <a:r>
              <a:rPr lang="tr-TR" dirty="0" err="1"/>
              <a:t>Mindful</a:t>
            </a:r>
            <a:r>
              <a:rPr lang="tr-TR" dirty="0"/>
              <a:t> Koçluk  </a:t>
            </a:r>
          </a:p>
          <a:p>
            <a:pPr marL="171450" indent="-171450">
              <a:buFont typeface="Arial" panose="020B0604020202020204" pitchFamily="34" charset="0"/>
              <a:buChar char="•"/>
            </a:pPr>
            <a:r>
              <a:rPr lang="tr-TR" dirty="0"/>
              <a:t>Kahkaha Koçluğu  </a:t>
            </a:r>
          </a:p>
          <a:p>
            <a:pPr marL="171450" indent="-171450">
              <a:buFont typeface="Arial" panose="020B0604020202020204" pitchFamily="34" charset="0"/>
              <a:buChar char="•"/>
            </a:pPr>
            <a:r>
              <a:rPr lang="tr-TR" dirty="0"/>
              <a:t>Kariyer Koçluğu </a:t>
            </a:r>
          </a:p>
          <a:p>
            <a:pPr marL="171450" indent="-171450">
              <a:buFont typeface="Arial" panose="020B0604020202020204" pitchFamily="34" charset="0"/>
              <a:buChar char="•"/>
            </a:pPr>
            <a:r>
              <a:rPr lang="tr-TR" dirty="0"/>
              <a:t>İlişki Koçluğu  </a:t>
            </a:r>
          </a:p>
          <a:p>
            <a:pPr marL="171450" indent="-171450">
              <a:buFont typeface="Arial" panose="020B0604020202020204" pitchFamily="34" charset="0"/>
              <a:buChar char="•"/>
            </a:pPr>
            <a:r>
              <a:rPr lang="tr-TR" dirty="0"/>
              <a:t>Satış Koçluğu</a:t>
            </a:r>
          </a:p>
          <a:p>
            <a:pPr marL="171450" indent="-171450">
              <a:buFont typeface="Arial" panose="020B0604020202020204" pitchFamily="34" charset="0"/>
              <a:buChar char="•"/>
            </a:pPr>
            <a:r>
              <a:rPr lang="tr-TR" dirty="0"/>
              <a:t>Öğrenci Koçluğu</a:t>
            </a:r>
          </a:p>
          <a:p>
            <a:pPr marL="171450" indent="-171450">
              <a:buFont typeface="Arial" panose="020B0604020202020204" pitchFamily="34" charset="0"/>
              <a:buChar char="•"/>
            </a:pPr>
            <a:r>
              <a:rPr lang="tr-TR" dirty="0"/>
              <a:t>Diksiyon Koçluğu</a:t>
            </a:r>
          </a:p>
          <a:p>
            <a:pPr marL="171450" indent="-171450">
              <a:buFont typeface="Arial" panose="020B0604020202020204" pitchFamily="34" charset="0"/>
              <a:buChar char="•"/>
            </a:pPr>
            <a:r>
              <a:rPr lang="tr-TR" dirty="0" err="1"/>
              <a:t>Unvanlanma</a:t>
            </a:r>
            <a:r>
              <a:rPr lang="tr-TR" dirty="0"/>
              <a:t> Koçluğu </a:t>
            </a:r>
          </a:p>
          <a:p>
            <a:pPr marL="171450" indent="-171450">
              <a:buFont typeface="Arial" panose="020B0604020202020204" pitchFamily="34" charset="0"/>
              <a:buChar char="•"/>
            </a:pPr>
            <a:r>
              <a:rPr lang="tr-TR" dirty="0"/>
              <a:t>Performans Koçluğu</a:t>
            </a:r>
          </a:p>
          <a:p>
            <a:pPr marL="171450" indent="-171450">
              <a:buFont typeface="Arial" panose="020B0604020202020204" pitchFamily="34" charset="0"/>
              <a:buChar char="•"/>
            </a:pPr>
            <a:r>
              <a:rPr lang="tr-TR" dirty="0"/>
              <a:t>Mentor Koçluk</a:t>
            </a:r>
          </a:p>
          <a:p>
            <a:pPr marL="171450" indent="-171450">
              <a:buFont typeface="Arial" panose="020B0604020202020204" pitchFamily="34" charset="0"/>
              <a:buChar char="•"/>
            </a:pPr>
            <a:r>
              <a:rPr lang="tr-TR" dirty="0"/>
              <a:t>Profesyonel Koçluk Sertifikasyon Programı</a:t>
            </a:r>
          </a:p>
          <a:p>
            <a:pPr marL="171450" indent="-171450">
              <a:buFont typeface="Arial" panose="020B0604020202020204" pitchFamily="34" charset="0"/>
              <a:buChar char="•"/>
            </a:pPr>
            <a:r>
              <a:rPr lang="tr-TR" dirty="0"/>
              <a:t>İleri Seviye Koçluk Sertifikasyon Programı</a:t>
            </a:r>
          </a:p>
        </p:txBody>
      </p:sp>
      <p:sp>
        <p:nvSpPr>
          <p:cNvPr id="10" name="Subtitle 7">
            <a:extLst>
              <a:ext uri="{FF2B5EF4-FFF2-40B4-BE49-F238E27FC236}">
                <a16:creationId xmlns:a16="http://schemas.microsoft.com/office/drawing/2014/main" id="{2E62DCE3-841F-5070-5D40-8B74A5ABD15C}"/>
              </a:ext>
            </a:extLst>
          </p:cNvPr>
          <p:cNvSpPr txBox="1">
            <a:spLocks/>
          </p:cNvSpPr>
          <p:nvPr/>
        </p:nvSpPr>
        <p:spPr>
          <a:xfrm>
            <a:off x="692559" y="632024"/>
            <a:ext cx="2053992" cy="309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Overpass"/>
              <a:buNone/>
              <a:defRPr sz="1400" b="1" i="0" u="none" strike="noStrike" cap="none">
                <a:solidFill>
                  <a:schemeClr val="dk1"/>
                </a:solidFill>
                <a:latin typeface="+mj-lt"/>
                <a:ea typeface="Bebas Neue"/>
                <a:cs typeface="Bebas Neue"/>
                <a:sym typeface="Bebas Neue"/>
              </a:defRPr>
            </a:lvl1pPr>
            <a:lvl2pPr marL="914400" marR="0" lvl="1"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1400"/>
              <a:buFont typeface="Overpass"/>
              <a:buNone/>
              <a:defRPr sz="2200" b="1" i="0" u="none" strike="noStrike" cap="none">
                <a:solidFill>
                  <a:schemeClr val="dk1"/>
                </a:solidFill>
                <a:latin typeface="Bebas Neue"/>
                <a:ea typeface="Bebas Neue"/>
                <a:cs typeface="Bebas Neue"/>
                <a:sym typeface="Bebas Neue"/>
              </a:defRPr>
            </a:lvl9pPr>
          </a:lstStyle>
          <a:p>
            <a:pPr marL="0" indent="0"/>
            <a:r>
              <a:rPr lang="tr-TR" dirty="0"/>
              <a:t>Kurumsal Çözümlerimiz</a:t>
            </a:r>
          </a:p>
        </p:txBody>
      </p:sp>
      <p:sp>
        <p:nvSpPr>
          <p:cNvPr id="11" name="Subtitle 8">
            <a:extLst>
              <a:ext uri="{FF2B5EF4-FFF2-40B4-BE49-F238E27FC236}">
                <a16:creationId xmlns:a16="http://schemas.microsoft.com/office/drawing/2014/main" id="{FD9FF556-395A-2597-0039-F9A5D1854124}"/>
              </a:ext>
            </a:extLst>
          </p:cNvPr>
          <p:cNvSpPr txBox="1">
            <a:spLocks/>
          </p:cNvSpPr>
          <p:nvPr/>
        </p:nvSpPr>
        <p:spPr>
          <a:xfrm>
            <a:off x="284309" y="1319981"/>
            <a:ext cx="3042878" cy="29439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Overpass"/>
              <a:buNone/>
              <a:defRPr sz="1000" b="0" i="0" u="none" strike="noStrike" cap="none">
                <a:solidFill>
                  <a:schemeClr val="dk1"/>
                </a:solidFill>
                <a:latin typeface="+mj-lt"/>
                <a:ea typeface="Overpass Light"/>
                <a:cs typeface="Overpass Light"/>
                <a:sym typeface="Overpass Light"/>
              </a:defRPr>
            </a:lvl1pPr>
            <a:lvl2pPr marL="914400" marR="0" lvl="1"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2pPr>
            <a:lvl3pPr marL="1371600" marR="0" lvl="2"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3pPr>
            <a:lvl4pPr marL="1828800" marR="0" lvl="3"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4pPr>
            <a:lvl5pPr marL="2286000" marR="0" lvl="4"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5pPr>
            <a:lvl6pPr marL="2743200" marR="0" lvl="5"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6pPr>
            <a:lvl7pPr marL="3200400" marR="0" lvl="6"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7pPr>
            <a:lvl8pPr marL="3657600" marR="0" lvl="7"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8pPr>
            <a:lvl9pPr marL="4114800" marR="0" lvl="8" indent="-317500" algn="l" rtl="0">
              <a:lnSpc>
                <a:spcPct val="100000"/>
              </a:lnSpc>
              <a:spcBef>
                <a:spcPts val="0"/>
              </a:spcBef>
              <a:spcAft>
                <a:spcPts val="0"/>
              </a:spcAft>
              <a:buClr>
                <a:schemeClr val="dk1"/>
              </a:buClr>
              <a:buSzPts val="1400"/>
              <a:buFont typeface="Overpass"/>
              <a:buNone/>
              <a:defRPr sz="1400" b="0" i="0" u="none" strike="noStrike" cap="none">
                <a:solidFill>
                  <a:schemeClr val="dk1"/>
                </a:solidFill>
                <a:latin typeface="Overpass Light"/>
                <a:ea typeface="Overpass Light"/>
                <a:cs typeface="Overpass Light"/>
                <a:sym typeface="Overpass Light"/>
              </a:defRPr>
            </a:lvl9pPr>
          </a:lstStyle>
          <a:p>
            <a:pPr marL="171450" indent="-171450">
              <a:buFont typeface="Arial" panose="020B0604020202020204" pitchFamily="34" charset="0"/>
              <a:buChar char="•"/>
            </a:pPr>
            <a:r>
              <a:rPr lang="tr-TR" dirty="0"/>
              <a:t>Kurum İçi Koçluk/ İç Koç Yetiştirme</a:t>
            </a:r>
          </a:p>
          <a:p>
            <a:pPr marL="171450" indent="-171450">
              <a:buFont typeface="Arial" panose="020B0604020202020204" pitchFamily="34" charset="0"/>
              <a:buChar char="•"/>
            </a:pPr>
            <a:r>
              <a:rPr lang="tr-TR" dirty="0"/>
              <a:t>Kurum İçi Mentorluk Danışmanlığı</a:t>
            </a:r>
          </a:p>
          <a:p>
            <a:pPr marL="171450" indent="-171450">
              <a:buFont typeface="Arial" panose="020B0604020202020204" pitchFamily="34" charset="0"/>
              <a:buChar char="•"/>
            </a:pPr>
            <a:r>
              <a:rPr lang="tr-TR" dirty="0"/>
              <a:t>Mentor-</a:t>
            </a:r>
            <a:r>
              <a:rPr lang="tr-TR" dirty="0" err="1"/>
              <a:t>Menti</a:t>
            </a:r>
            <a:r>
              <a:rPr lang="tr-TR" dirty="0"/>
              <a:t> Programları</a:t>
            </a:r>
          </a:p>
          <a:p>
            <a:pPr marL="171450" indent="-171450">
              <a:buFont typeface="Arial" panose="020B0604020202020204" pitchFamily="34" charset="0"/>
              <a:buChar char="•"/>
            </a:pPr>
            <a:r>
              <a:rPr lang="tr-TR" dirty="0"/>
              <a:t>Tersine Mentorluk</a:t>
            </a:r>
          </a:p>
          <a:p>
            <a:pPr marL="171450" indent="-171450">
              <a:buFont typeface="Arial" panose="020B0604020202020204" pitchFamily="34" charset="0"/>
              <a:buChar char="•"/>
            </a:pPr>
            <a:r>
              <a:rPr lang="tr-TR" dirty="0"/>
              <a:t>Çeviklik Koçluğu</a:t>
            </a:r>
          </a:p>
          <a:p>
            <a:pPr marL="171450" indent="-171450">
              <a:buFont typeface="Arial" panose="020B0604020202020204" pitchFamily="34" charset="0"/>
              <a:buChar char="•"/>
            </a:pPr>
            <a:r>
              <a:rPr lang="tr-TR" dirty="0"/>
              <a:t>Performans Koçluğu</a:t>
            </a:r>
          </a:p>
          <a:p>
            <a:pPr marL="171450" indent="-171450">
              <a:buFont typeface="Arial" panose="020B0604020202020204" pitchFamily="34" charset="0"/>
              <a:buChar char="•"/>
            </a:pPr>
            <a:r>
              <a:rPr lang="tr-TR" dirty="0"/>
              <a:t>Yönetici Koçluğu</a:t>
            </a:r>
          </a:p>
          <a:p>
            <a:pPr marL="171450" indent="-171450">
              <a:buFont typeface="Arial" panose="020B0604020202020204" pitchFamily="34" charset="0"/>
              <a:buChar char="•"/>
            </a:pPr>
            <a:r>
              <a:rPr lang="tr-TR" dirty="0"/>
              <a:t>Üst Düzey Yönetici Koçluğu /Executive </a:t>
            </a:r>
            <a:r>
              <a:rPr lang="tr-TR" dirty="0" err="1"/>
              <a:t>Coaching</a:t>
            </a:r>
            <a:r>
              <a:rPr lang="tr-TR" dirty="0"/>
              <a:t> </a:t>
            </a:r>
          </a:p>
          <a:p>
            <a:pPr marL="171450" indent="-171450">
              <a:buFont typeface="Arial" panose="020B0604020202020204" pitchFamily="34" charset="0"/>
              <a:buChar char="•"/>
            </a:pPr>
            <a:r>
              <a:rPr lang="tr-TR" dirty="0"/>
              <a:t>Mutluluk Koçluğu </a:t>
            </a:r>
          </a:p>
          <a:p>
            <a:pPr marL="171450" indent="-171450">
              <a:buFont typeface="Arial" panose="020B0604020202020204" pitchFamily="34" charset="0"/>
              <a:buChar char="•"/>
            </a:pPr>
            <a:r>
              <a:rPr lang="tr-TR" dirty="0" err="1"/>
              <a:t>Mindful</a:t>
            </a:r>
            <a:r>
              <a:rPr lang="tr-TR" dirty="0"/>
              <a:t> Koçluk</a:t>
            </a:r>
          </a:p>
          <a:p>
            <a:pPr marL="171450" indent="-171450">
              <a:buFont typeface="Arial" panose="020B0604020202020204" pitchFamily="34" charset="0"/>
              <a:buChar char="•"/>
            </a:pPr>
            <a:r>
              <a:rPr lang="tr-TR" dirty="0"/>
              <a:t>Satış Koçluğu</a:t>
            </a:r>
          </a:p>
          <a:p>
            <a:pPr marL="171450" indent="-171450">
              <a:buFont typeface="Arial" panose="020B0604020202020204" pitchFamily="34" charset="0"/>
              <a:buChar char="•"/>
            </a:pPr>
            <a:r>
              <a:rPr lang="tr-TR" dirty="0"/>
              <a:t>Kariyer Koçluğu</a:t>
            </a:r>
          </a:p>
          <a:p>
            <a:pPr marL="171450" indent="-171450">
              <a:buFont typeface="Arial" panose="020B0604020202020204" pitchFamily="34" charset="0"/>
              <a:buChar char="•"/>
            </a:pPr>
            <a:r>
              <a:rPr lang="tr-TR" dirty="0"/>
              <a:t>Yükselen Yıldızlar Koçluğu</a:t>
            </a:r>
          </a:p>
          <a:p>
            <a:pPr marL="171450" indent="-171450">
              <a:buFont typeface="Arial" panose="020B0604020202020204" pitchFamily="34" charset="0"/>
              <a:buChar char="•"/>
            </a:pPr>
            <a:r>
              <a:rPr lang="tr-TR" dirty="0"/>
              <a:t>Takım Koçluğu</a:t>
            </a:r>
          </a:p>
        </p:txBody>
      </p:sp>
      <p:pic>
        <p:nvPicPr>
          <p:cNvPr id="4" name="İçerik Yer Tutucusu 4">
            <a:extLst>
              <a:ext uri="{FF2B5EF4-FFF2-40B4-BE49-F238E27FC236}">
                <a16:creationId xmlns:a16="http://schemas.microsoft.com/office/drawing/2014/main" id="{0727D31D-A20F-6F5C-E009-669D0DE3E03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112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80"/>
          <p:cNvPicPr preferRelativeResize="0"/>
          <p:nvPr/>
        </p:nvPicPr>
        <p:blipFill>
          <a:blip r:embed="rId3">
            <a:alphaModFix/>
          </a:blip>
          <a:stretch>
            <a:fillRect/>
          </a:stretch>
        </p:blipFill>
        <p:spPr>
          <a:xfrm>
            <a:off x="0" y="-3976"/>
            <a:ext cx="9144002" cy="5135802"/>
          </a:xfrm>
          <a:prstGeom prst="rect">
            <a:avLst/>
          </a:prstGeom>
          <a:noFill/>
          <a:ln>
            <a:noFill/>
          </a:ln>
        </p:spPr>
      </p:pic>
      <p:sp>
        <p:nvSpPr>
          <p:cNvPr id="739" name="Google Shape;739;p80"/>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0"/>
          <p:cNvSpPr/>
          <p:nvPr/>
        </p:nvSpPr>
        <p:spPr>
          <a:xfrm>
            <a:off x="3888750" y="3007800"/>
            <a:ext cx="5153700" cy="202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0"/>
          <p:cNvSpPr txBox="1">
            <a:spLocks noGrp="1"/>
          </p:cNvSpPr>
          <p:nvPr>
            <p:ph type="body" idx="1"/>
          </p:nvPr>
        </p:nvSpPr>
        <p:spPr>
          <a:xfrm>
            <a:off x="3989099" y="3123721"/>
            <a:ext cx="4972800" cy="1781460"/>
          </a:xfrm>
          <a:prstGeom prst="rect">
            <a:avLst/>
          </a:prstGeom>
        </p:spPr>
        <p:txBody>
          <a:bodyPr spcFirstLastPara="1" wrap="square" lIns="91425" tIns="91425" rIns="91425" bIns="91425" anchor="ctr" anchorCtr="0">
            <a:noAutofit/>
          </a:bodyPr>
          <a:lstStyle/>
          <a:p>
            <a:pPr marL="0" lvl="0" indent="0" algn="just"/>
            <a:r>
              <a:rPr lang="tr-TR" sz="1200" i="1" dirty="0"/>
              <a:t>«Kurum içi bir eğitimin içinde Rana Hanım'ın koçluk hakkında belirttiği süreçler dikkatimi çekti. Öncesinde koçluk hakkında bildiklerim sonrasında okumalar ile devam etti.</a:t>
            </a:r>
          </a:p>
          <a:p>
            <a:pPr marL="0" lvl="0" indent="0" algn="just"/>
            <a:r>
              <a:rPr lang="tr-TR" sz="1200" i="1" dirty="0"/>
              <a:t>Çok fazla farkındalık yaşadım. İyi geldi, kendime döndüm, öğrendiklerimi hayatıma katmaya başladım.</a:t>
            </a:r>
          </a:p>
          <a:p>
            <a:pPr marL="0" lvl="0" indent="0" algn="just"/>
            <a:r>
              <a:rPr lang="tr-TR" sz="1200" i="1" dirty="0"/>
              <a:t>Canı gönülden bu ekiple yola çıkın derim.»</a:t>
            </a:r>
          </a:p>
          <a:p>
            <a:pPr marL="0" lvl="0" indent="0"/>
            <a:endParaRPr lang="tr-TR" sz="1200" b="1" dirty="0"/>
          </a:p>
          <a:p>
            <a:pPr marL="0" lvl="0" indent="0" algn="r"/>
            <a:r>
              <a:rPr lang="tr-TR" sz="1200" b="1" dirty="0"/>
              <a:t>Nihan Avcı</a:t>
            </a:r>
          </a:p>
          <a:p>
            <a:pPr marL="0" lvl="0" indent="0" algn="r"/>
            <a:r>
              <a:rPr lang="tr-TR" sz="1000" b="1" dirty="0"/>
              <a:t>Kurumsal İletişim Müdürü</a:t>
            </a:r>
          </a:p>
          <a:p>
            <a:pPr marL="0" lvl="0" indent="0" algn="r"/>
            <a:r>
              <a:rPr lang="tr-TR" sz="1000" b="1" dirty="0" err="1"/>
              <a:t>Pasha</a:t>
            </a:r>
            <a:r>
              <a:rPr lang="tr-TR" sz="1000" b="1" dirty="0"/>
              <a:t> Yatırım Bankası</a:t>
            </a:r>
          </a:p>
          <a:p>
            <a:pPr marL="0" lvl="0" indent="0" algn="r"/>
            <a:r>
              <a:rPr lang="tr-TR" sz="1000" b="1" dirty="0"/>
              <a:t>PDRICMA 2021 Yılı, 1.Dönem Mezunu</a:t>
            </a:r>
          </a:p>
        </p:txBody>
      </p:sp>
      <p:cxnSp>
        <p:nvCxnSpPr>
          <p:cNvPr id="742" name="Google Shape;742;p80"/>
          <p:cNvCxnSpPr/>
          <p:nvPr/>
        </p:nvCxnSpPr>
        <p:spPr>
          <a:xfrm rot="10800000">
            <a:off x="3878250" y="5037780"/>
            <a:ext cx="5164200" cy="0"/>
          </a:xfrm>
          <a:prstGeom prst="straightConnector1">
            <a:avLst/>
          </a:prstGeom>
          <a:noFill/>
          <a:ln w="19050" cap="flat" cmpd="sng">
            <a:solidFill>
              <a:schemeClr val="dk1"/>
            </a:solidFill>
            <a:prstDash val="solid"/>
            <a:round/>
            <a:headEnd type="none" w="med" len="med"/>
            <a:tailEnd type="none" w="med" len="med"/>
          </a:ln>
        </p:spPr>
      </p:cxnSp>
      <p:cxnSp>
        <p:nvCxnSpPr>
          <p:cNvPr id="2" name="Google Shape;742;p80">
            <a:extLst>
              <a:ext uri="{FF2B5EF4-FFF2-40B4-BE49-F238E27FC236}">
                <a16:creationId xmlns:a16="http://schemas.microsoft.com/office/drawing/2014/main" id="{D90E58CA-35C1-5446-EBC5-D24F0BC48F29}"/>
              </a:ext>
            </a:extLst>
          </p:cNvPr>
          <p:cNvCxnSpPr>
            <a:cxnSpLocks/>
          </p:cNvCxnSpPr>
          <p:nvPr/>
        </p:nvCxnSpPr>
        <p:spPr>
          <a:xfrm flipV="1">
            <a:off x="9052950" y="3007799"/>
            <a:ext cx="0" cy="2029981"/>
          </a:xfrm>
          <a:prstGeom prst="straightConnector1">
            <a:avLst/>
          </a:prstGeom>
          <a:noFill/>
          <a:ln w="19050" cap="flat" cmpd="sng">
            <a:solidFill>
              <a:schemeClr val="dk1"/>
            </a:solidFill>
            <a:prstDash val="solid"/>
            <a:round/>
            <a:headEnd type="none" w="med" len="med"/>
            <a:tailEnd type="none" w="med" len="med"/>
          </a:ln>
        </p:spPr>
      </p:cxnSp>
      <p:sp>
        <p:nvSpPr>
          <p:cNvPr id="4" name="Oval 3">
            <a:extLst>
              <a:ext uri="{FF2B5EF4-FFF2-40B4-BE49-F238E27FC236}">
                <a16:creationId xmlns:a16="http://schemas.microsoft.com/office/drawing/2014/main" id="{75550C0A-C15F-3A3A-0B87-520EB742203B}"/>
              </a:ext>
            </a:extLst>
          </p:cNvPr>
          <p:cNvSpPr/>
          <p:nvPr/>
        </p:nvSpPr>
        <p:spPr>
          <a:xfrm>
            <a:off x="7242450" y="1235700"/>
            <a:ext cx="1800000" cy="1800000"/>
          </a:xfrm>
          <a:prstGeom prst="ellipse">
            <a:avLst/>
          </a:prstGeom>
          <a:blipFill dpi="0" rotWithShape="1">
            <a:blip r:embed="rId4">
              <a:grayscl/>
              <a:extLst>
                <a:ext uri="{BEBA8EAE-BF5A-486C-A8C5-ECC9F3942E4B}">
                  <a14:imgProps xmlns:a14="http://schemas.microsoft.com/office/drawing/2010/main">
                    <a14:imgLayer r:embed="rId5">
                      <a14:imgEffect>
                        <a14:sharpenSoften amount="50000"/>
                      </a14:imgEffect>
                    </a14:imgLayer>
                  </a14:imgProps>
                </a:ext>
              </a:extLst>
            </a:blip>
            <a:srcRect/>
            <a:stretch>
              <a:fillRect l="-7000" t="-7000" r="-7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193598F4-BB0A-285E-AB15-AA213AD210A0}"/>
              </a:ext>
            </a:extLst>
          </p:cNvPr>
          <p:cNvPicPr>
            <a:picLocks noChangeAspect="1"/>
          </p:cNvPicPr>
          <p:nvPr/>
        </p:nvPicPr>
        <p:blipFill>
          <a:blip r:embed="rId6"/>
          <a:stretch>
            <a:fillRect/>
          </a:stretch>
        </p:blipFill>
        <p:spPr>
          <a:xfrm>
            <a:off x="141459" y="151840"/>
            <a:ext cx="1032917" cy="3514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1"/>
                                        </p:tgtEl>
                                        <p:attrNameLst>
                                          <p:attrName>style.visibility</p:attrName>
                                        </p:attrNameLst>
                                      </p:cBhvr>
                                      <p:to>
                                        <p:strVal val="visible"/>
                                      </p:to>
                                    </p:set>
                                    <p:animEffect transition="in" filter="fade">
                                      <p:cBhvr>
                                        <p:cTn id="7"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13"/>
        <p:cNvGrpSpPr/>
        <p:nvPr/>
      </p:nvGrpSpPr>
      <p:grpSpPr>
        <a:xfrm>
          <a:off x="0" y="0"/>
          <a:ext cx="0" cy="0"/>
          <a:chOff x="0" y="0"/>
          <a:chExt cx="0" cy="0"/>
        </a:xfrm>
      </p:grpSpPr>
      <p:pic>
        <p:nvPicPr>
          <p:cNvPr id="6" name="Picture 5">
            <a:extLst>
              <a:ext uri="{FF2B5EF4-FFF2-40B4-BE49-F238E27FC236}">
                <a16:creationId xmlns:a16="http://schemas.microsoft.com/office/drawing/2014/main" id="{1D085BBE-AD2A-0DF7-C922-5547442B15CA}"/>
              </a:ext>
            </a:extLst>
          </p:cNvPr>
          <p:cNvPicPr>
            <a:picLocks noChangeAspect="1"/>
          </p:cNvPicPr>
          <p:nvPr/>
        </p:nvPicPr>
        <p:blipFill rotWithShape="1">
          <a:blip r:embed="rId3">
            <a:grayscl/>
          </a:blip>
          <a:srcRect l="131" t="6417" r="-131" b="1441"/>
          <a:stretch/>
        </p:blipFill>
        <p:spPr>
          <a:xfrm>
            <a:off x="3194068" y="123369"/>
            <a:ext cx="2861416" cy="2861416"/>
          </a:xfrm>
          <a:prstGeom prst="rect">
            <a:avLst/>
          </a:prstGeom>
        </p:spPr>
      </p:pic>
      <p:sp>
        <p:nvSpPr>
          <p:cNvPr id="5215" name="Google Shape;5215;p119"/>
          <p:cNvSpPr txBox="1">
            <a:spLocks noGrp="1"/>
          </p:cNvSpPr>
          <p:nvPr>
            <p:ph type="title"/>
          </p:nvPr>
        </p:nvSpPr>
        <p:spPr>
          <a:xfrm>
            <a:off x="233850" y="1794300"/>
            <a:ext cx="2782800" cy="15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EKİBİMİZ</a:t>
            </a:r>
            <a:endParaRPr dirty="0"/>
          </a:p>
        </p:txBody>
      </p:sp>
      <p:sp>
        <p:nvSpPr>
          <p:cNvPr id="5216" name="Google Shape;5216;p119"/>
          <p:cNvSpPr txBox="1">
            <a:spLocks noGrp="1"/>
          </p:cNvSpPr>
          <p:nvPr>
            <p:ph type="subTitle" idx="3"/>
          </p:nvPr>
        </p:nvSpPr>
        <p:spPr>
          <a:xfrm>
            <a:off x="6374236" y="629162"/>
            <a:ext cx="2393679"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Ayşegül </a:t>
            </a:r>
            <a:r>
              <a:rPr lang="tr-TR" dirty="0" err="1"/>
              <a:t>Drahşan</a:t>
            </a:r>
            <a:endParaRPr sz="2200" b="1" dirty="0">
              <a:solidFill>
                <a:schemeClr val="lt1"/>
              </a:solidFill>
              <a:latin typeface="Bebas Neue"/>
              <a:ea typeface="Bebas Neue"/>
              <a:cs typeface="Bebas Neue"/>
              <a:sym typeface="Bebas Neue"/>
            </a:endParaRPr>
          </a:p>
        </p:txBody>
      </p:sp>
      <p:sp>
        <p:nvSpPr>
          <p:cNvPr id="5217" name="Google Shape;5217;p119"/>
          <p:cNvSpPr txBox="1">
            <a:spLocks noGrp="1"/>
          </p:cNvSpPr>
          <p:nvPr>
            <p:ph type="subTitle" idx="4"/>
          </p:nvPr>
        </p:nvSpPr>
        <p:spPr>
          <a:xfrm>
            <a:off x="6374239" y="883466"/>
            <a:ext cx="2082300" cy="1113600"/>
          </a:xfrm>
          <a:prstGeom prst="rect">
            <a:avLst/>
          </a:prstGeom>
        </p:spPr>
        <p:txBody>
          <a:bodyPr spcFirstLastPara="1" wrap="square" lIns="91425" tIns="91425" rIns="91425" bIns="91425" anchor="ctr" anchorCtr="0">
            <a:noAutofit/>
          </a:bodyPr>
          <a:lstStyle/>
          <a:p>
            <a:pPr marL="0" indent="0" eaLnBrk="1" hangingPunct="1">
              <a:defRPr/>
            </a:pPr>
            <a:r>
              <a:rPr lang="en-US" altLang="tr-TR" sz="1400" dirty="0">
                <a:solidFill>
                  <a:schemeClr val="bg1"/>
                </a:solidFill>
                <a:latin typeface="Futura MdCn BT" panose="020B0506020204030203" pitchFamily="34" charset="0"/>
                <a:cs typeface="Arial" panose="020B0604020202020204" pitchFamily="34" charset="0"/>
              </a:rPr>
              <a:t>PDR</a:t>
            </a:r>
            <a:r>
              <a:rPr lang="tr-TR" altLang="tr-TR" sz="1400" dirty="0">
                <a:solidFill>
                  <a:schemeClr val="bg1"/>
                </a:solidFill>
                <a:latin typeface="Futura MdCn BT" panose="020B0506020204030203" pitchFamily="34" charset="0"/>
                <a:cs typeface="Arial" panose="020B0604020202020204" pitchFamily="34" charset="0"/>
              </a:rPr>
              <a:t> GROUP </a:t>
            </a:r>
          </a:p>
          <a:p>
            <a:pPr marL="0" indent="0" eaLnBrk="1" hangingPunct="1">
              <a:defRPr/>
            </a:pPr>
            <a:r>
              <a:rPr lang="tr-TR" altLang="tr-TR" sz="1400" dirty="0">
                <a:solidFill>
                  <a:schemeClr val="bg1"/>
                </a:solidFill>
                <a:latin typeface="Futura MdCn BT" panose="020B0506020204030203" pitchFamily="34" charset="0"/>
                <a:cs typeface="Arial" panose="020B0604020202020204" pitchFamily="34" charset="0"/>
              </a:rPr>
              <a:t>YÖNETİCİ ORTAK</a:t>
            </a:r>
          </a:p>
          <a:p>
            <a:pPr marL="0" indent="0" eaLnBrk="1" hangingPunct="1">
              <a:defRPr/>
            </a:pPr>
            <a:r>
              <a:rPr lang="en-US" altLang="tr-TR" sz="1400" i="1" dirty="0">
                <a:solidFill>
                  <a:schemeClr val="bg1"/>
                </a:solidFill>
                <a:latin typeface="Futura MdCn BT" panose="020B0506020204030203" pitchFamily="34" charset="0"/>
                <a:cs typeface="Arial" panose="020B0604020202020204" pitchFamily="34" charset="0"/>
              </a:rPr>
              <a:t>ICF </a:t>
            </a:r>
            <a:r>
              <a:rPr lang="tr-TR" altLang="tr-TR" sz="1400" i="1" dirty="0">
                <a:solidFill>
                  <a:schemeClr val="bg1"/>
                </a:solidFill>
                <a:latin typeface="Futura MdCn BT" panose="020B0506020204030203" pitchFamily="34" charset="0"/>
                <a:cs typeface="Arial" panose="020B0604020202020204" pitchFamily="34" charset="0"/>
              </a:rPr>
              <a:t>Unvanlı Koç (PCC)</a:t>
            </a:r>
            <a:endParaRPr lang="en-US" altLang="tr-TR" sz="1400" i="1" dirty="0">
              <a:solidFill>
                <a:schemeClr val="bg1"/>
              </a:solidFill>
              <a:latin typeface="Futura MdCn BT" panose="020B0506020204030203" pitchFamily="34" charset="0"/>
              <a:cs typeface="Arial" panose="020B0604020202020204" pitchFamily="34" charset="0"/>
            </a:endParaRPr>
          </a:p>
        </p:txBody>
      </p:sp>
      <p:sp>
        <p:nvSpPr>
          <p:cNvPr id="5218" name="Google Shape;5218;p119"/>
          <p:cNvSpPr txBox="1">
            <a:spLocks noGrp="1"/>
          </p:cNvSpPr>
          <p:nvPr>
            <p:ph type="subTitle" idx="1"/>
          </p:nvPr>
        </p:nvSpPr>
        <p:spPr>
          <a:xfrm>
            <a:off x="3837260" y="3146801"/>
            <a:ext cx="1837800" cy="309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tr-TR" dirty="0"/>
              <a:t>Nurhan Aktı</a:t>
            </a:r>
            <a:endParaRPr sz="2200" b="1" dirty="0">
              <a:solidFill>
                <a:schemeClr val="lt1"/>
              </a:solidFill>
              <a:latin typeface="Bebas Neue"/>
              <a:ea typeface="Bebas Neue"/>
              <a:cs typeface="Bebas Neue"/>
              <a:sym typeface="Bebas Neue"/>
            </a:endParaRPr>
          </a:p>
        </p:txBody>
      </p:sp>
      <p:sp>
        <p:nvSpPr>
          <p:cNvPr id="5219" name="Google Shape;5219;p119"/>
          <p:cNvSpPr txBox="1">
            <a:spLocks noGrp="1"/>
          </p:cNvSpPr>
          <p:nvPr>
            <p:ph type="subTitle" idx="2"/>
          </p:nvPr>
        </p:nvSpPr>
        <p:spPr>
          <a:xfrm>
            <a:off x="3590360" y="3458361"/>
            <a:ext cx="2084700" cy="1115700"/>
          </a:xfrm>
          <a:prstGeom prst="rect">
            <a:avLst/>
          </a:prstGeom>
        </p:spPr>
        <p:txBody>
          <a:bodyPr spcFirstLastPara="1" wrap="square" lIns="91425" tIns="91425" rIns="91425" bIns="91425" anchor="t" anchorCtr="0">
            <a:noAutofit/>
          </a:bodyPr>
          <a:lstStyle/>
          <a:p>
            <a:pPr marL="0" indent="0" algn="ctr" eaLnBrk="1" hangingPunct="1">
              <a:defRPr/>
            </a:pPr>
            <a:r>
              <a:rPr lang="en-US" altLang="tr-TR" sz="1600" dirty="0">
                <a:solidFill>
                  <a:schemeClr val="bg1"/>
                </a:solidFill>
                <a:latin typeface="Futura MdCn BT" panose="020B0506020204030203" pitchFamily="34" charset="0"/>
                <a:cs typeface="Arial" panose="020B0604020202020204" pitchFamily="34" charset="0"/>
              </a:rPr>
              <a:t>PDR</a:t>
            </a:r>
            <a:r>
              <a:rPr lang="tr-TR" altLang="tr-TR" sz="1600" dirty="0">
                <a:solidFill>
                  <a:schemeClr val="bg1"/>
                </a:solidFill>
                <a:latin typeface="Futura MdCn BT" panose="020B0506020204030203" pitchFamily="34" charset="0"/>
                <a:cs typeface="Arial" panose="020B0604020202020204" pitchFamily="34" charset="0"/>
              </a:rPr>
              <a:t>ICMA FAKÜLTE BAŞKANI</a:t>
            </a:r>
          </a:p>
          <a:p>
            <a:pPr marL="0" indent="0" algn="ctr" eaLnBrk="1" hangingPunct="1">
              <a:defRPr/>
            </a:pPr>
            <a:r>
              <a:rPr lang="en-US" altLang="tr-TR" sz="1600" i="1" dirty="0">
                <a:solidFill>
                  <a:schemeClr val="bg1"/>
                </a:solidFill>
                <a:latin typeface="Futura MdCn BT" panose="020B0506020204030203" pitchFamily="34" charset="0"/>
                <a:cs typeface="Arial" panose="020B0604020202020204" pitchFamily="34" charset="0"/>
              </a:rPr>
              <a:t>ICF </a:t>
            </a:r>
            <a:r>
              <a:rPr lang="tr-TR" altLang="tr-TR" sz="1600" i="1" dirty="0">
                <a:solidFill>
                  <a:schemeClr val="bg1"/>
                </a:solidFill>
                <a:latin typeface="Futura MdCn BT" panose="020B0506020204030203" pitchFamily="34" charset="0"/>
                <a:cs typeface="Arial" panose="020B0604020202020204" pitchFamily="34" charset="0"/>
              </a:rPr>
              <a:t>Unvanlı Koç (MCC,ACPC)</a:t>
            </a:r>
            <a:endParaRPr lang="en-US" altLang="tr-TR" sz="1600" i="1" dirty="0">
              <a:solidFill>
                <a:schemeClr val="bg1"/>
              </a:solidFill>
              <a:latin typeface="Futura MdCn BT" panose="020B0506020204030203" pitchFamily="34" charset="0"/>
              <a:cs typeface="Arial" panose="020B0604020202020204" pitchFamily="34" charset="0"/>
            </a:endParaRPr>
          </a:p>
        </p:txBody>
      </p:sp>
      <p:grpSp>
        <p:nvGrpSpPr>
          <p:cNvPr id="5221" name="Google Shape;5221;p119"/>
          <p:cNvGrpSpPr/>
          <p:nvPr/>
        </p:nvGrpSpPr>
        <p:grpSpPr>
          <a:xfrm>
            <a:off x="3189010" y="101275"/>
            <a:ext cx="5855157" cy="4935100"/>
            <a:chOff x="4571486" y="101275"/>
            <a:chExt cx="4473000" cy="4935100"/>
          </a:xfrm>
        </p:grpSpPr>
        <p:cxnSp>
          <p:nvCxnSpPr>
            <p:cNvPr id="5222" name="Google Shape;5222;p119"/>
            <p:cNvCxnSpPr/>
            <p:nvPr/>
          </p:nvCxnSpPr>
          <p:spPr>
            <a:xfrm rot="10800000">
              <a:off x="9032861" y="108900"/>
              <a:ext cx="0" cy="4919700"/>
            </a:xfrm>
            <a:prstGeom prst="straightConnector1">
              <a:avLst/>
            </a:prstGeom>
            <a:noFill/>
            <a:ln w="19050" cap="flat" cmpd="sng">
              <a:solidFill>
                <a:schemeClr val="lt1"/>
              </a:solidFill>
              <a:prstDash val="solid"/>
              <a:round/>
              <a:headEnd type="none" w="med" len="med"/>
              <a:tailEnd type="none" w="med" len="med"/>
            </a:ln>
          </p:spPr>
        </p:cxnSp>
        <p:cxnSp>
          <p:nvCxnSpPr>
            <p:cNvPr id="5223" name="Google Shape;5223;p119"/>
            <p:cNvCxnSpPr/>
            <p:nvPr/>
          </p:nvCxnSpPr>
          <p:spPr>
            <a:xfrm>
              <a:off x="4571486" y="5036375"/>
              <a:ext cx="4473000" cy="0"/>
            </a:xfrm>
            <a:prstGeom prst="straightConnector1">
              <a:avLst/>
            </a:prstGeom>
            <a:noFill/>
            <a:ln w="19050" cap="flat" cmpd="sng">
              <a:solidFill>
                <a:schemeClr val="lt1"/>
              </a:solidFill>
              <a:prstDash val="solid"/>
              <a:round/>
              <a:headEnd type="none" w="med" len="med"/>
              <a:tailEnd type="none" w="med" len="med"/>
            </a:ln>
          </p:spPr>
        </p:cxnSp>
        <p:cxnSp>
          <p:nvCxnSpPr>
            <p:cNvPr id="5224" name="Google Shape;5224;p119"/>
            <p:cNvCxnSpPr/>
            <p:nvPr/>
          </p:nvCxnSpPr>
          <p:spPr>
            <a:xfrm>
              <a:off x="4571486" y="101275"/>
              <a:ext cx="4473000" cy="0"/>
            </a:xfrm>
            <a:prstGeom prst="straightConnector1">
              <a:avLst/>
            </a:prstGeom>
            <a:noFill/>
            <a:ln w="19050" cap="flat" cmpd="sng">
              <a:solidFill>
                <a:schemeClr val="lt1"/>
              </a:solidFill>
              <a:prstDash val="solid"/>
              <a:round/>
              <a:headEnd type="none" w="med" len="med"/>
              <a:tailEnd type="none" w="med" len="med"/>
            </a:ln>
          </p:spPr>
        </p:cxnSp>
      </p:grpSp>
      <p:pic>
        <p:nvPicPr>
          <p:cNvPr id="2" name="Resim 2" descr="iç mekan, kişi, kadın, oturma içeren bir resim&#10;&#10;Açıklama otomatik olarak oluşturuldu">
            <a:extLst>
              <a:ext uri="{FF2B5EF4-FFF2-40B4-BE49-F238E27FC236}">
                <a16:creationId xmlns:a16="http://schemas.microsoft.com/office/drawing/2014/main" id="{B1F72C2E-AC18-5D72-9D29-68BC02DC33CA}"/>
              </a:ext>
            </a:extLst>
          </p:cNvPr>
          <p:cNvPicPr>
            <a:picLocks noChangeAspect="1" noChangeArrowheads="1"/>
          </p:cNvPicPr>
          <p:nvPr/>
        </p:nvPicPr>
        <p:blipFill>
          <a:blip r:embed="rId4"/>
          <a:srcRect/>
          <a:stretch>
            <a:fillRect/>
          </a:stretch>
        </p:blipFill>
        <p:spPr bwMode="auto">
          <a:xfrm>
            <a:off x="6062858" y="2075804"/>
            <a:ext cx="2951813" cy="2952796"/>
          </a:xfrm>
          <a:prstGeom prst="rect">
            <a:avLst/>
          </a:prstGeom>
          <a:ln>
            <a:noFill/>
          </a:ln>
          <a:effectLst/>
        </p:spPr>
      </p:pic>
      <p:cxnSp>
        <p:nvCxnSpPr>
          <p:cNvPr id="5" name="Straight Connector 4">
            <a:extLst>
              <a:ext uri="{FF2B5EF4-FFF2-40B4-BE49-F238E27FC236}">
                <a16:creationId xmlns:a16="http://schemas.microsoft.com/office/drawing/2014/main" id="{D0B22472-4FA2-7D2B-E79E-7532E31A7EF7}"/>
              </a:ext>
            </a:extLst>
          </p:cNvPr>
          <p:cNvCxnSpPr>
            <a:cxnSpLocks/>
            <a:endCxn id="5216" idx="1"/>
          </p:cNvCxnSpPr>
          <p:nvPr/>
        </p:nvCxnSpPr>
        <p:spPr>
          <a:xfrm>
            <a:off x="6040244" y="784112"/>
            <a:ext cx="333992" cy="0"/>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cxnSp>
        <p:nvCxnSpPr>
          <p:cNvPr id="7" name="Straight Connector 6">
            <a:extLst>
              <a:ext uri="{FF2B5EF4-FFF2-40B4-BE49-F238E27FC236}">
                <a16:creationId xmlns:a16="http://schemas.microsoft.com/office/drawing/2014/main" id="{56C2EB1B-999F-5500-DED1-D46D19FC5333}"/>
              </a:ext>
            </a:extLst>
          </p:cNvPr>
          <p:cNvCxnSpPr>
            <a:cxnSpLocks/>
            <a:stCxn id="5218" idx="3"/>
          </p:cNvCxnSpPr>
          <p:nvPr/>
        </p:nvCxnSpPr>
        <p:spPr>
          <a:xfrm>
            <a:off x="5675060" y="3301751"/>
            <a:ext cx="387800" cy="0"/>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pic>
        <p:nvPicPr>
          <p:cNvPr id="3" name="İçerik Yer Tutucusu 4">
            <a:extLst>
              <a:ext uri="{FF2B5EF4-FFF2-40B4-BE49-F238E27FC236}">
                <a16:creationId xmlns:a16="http://schemas.microsoft.com/office/drawing/2014/main" id="{543E971D-9F43-3915-BFF1-CFA13A087BB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16"/>
                                        </p:tgtEl>
                                        <p:attrNameLst>
                                          <p:attrName>style.visibility</p:attrName>
                                        </p:attrNameLst>
                                      </p:cBhvr>
                                      <p:to>
                                        <p:strVal val="visible"/>
                                      </p:to>
                                    </p:set>
                                    <p:animEffect transition="in" filter="fade">
                                      <p:cBhvr>
                                        <p:cTn id="7" dur="1000"/>
                                        <p:tgtEl>
                                          <p:spTgt spid="5216"/>
                                        </p:tgtEl>
                                      </p:cBhvr>
                                    </p:animEffect>
                                  </p:childTnLst>
                                </p:cTn>
                              </p:par>
                              <p:par>
                                <p:cTn id="8" presetID="10" presetClass="entr" presetSubtype="0" fill="hold" nodeType="withEffect">
                                  <p:stCondLst>
                                    <p:cond delay="0"/>
                                  </p:stCondLst>
                                  <p:childTnLst>
                                    <p:set>
                                      <p:cBhvr>
                                        <p:cTn id="9" dur="1" fill="hold">
                                          <p:stCondLst>
                                            <p:cond delay="0"/>
                                          </p:stCondLst>
                                        </p:cTn>
                                        <p:tgtEl>
                                          <p:spTgt spid="5218"/>
                                        </p:tgtEl>
                                        <p:attrNameLst>
                                          <p:attrName>style.visibility</p:attrName>
                                        </p:attrNameLst>
                                      </p:cBhvr>
                                      <p:to>
                                        <p:strVal val="visible"/>
                                      </p:to>
                                    </p:set>
                                    <p:animEffect transition="in" filter="fade">
                                      <p:cBhvr>
                                        <p:cTn id="10" dur="1000"/>
                                        <p:tgtEl>
                                          <p:spTgt spid="5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28"/>
        <p:cNvGrpSpPr/>
        <p:nvPr/>
      </p:nvGrpSpPr>
      <p:grpSpPr>
        <a:xfrm>
          <a:off x="0" y="0"/>
          <a:ext cx="0" cy="0"/>
          <a:chOff x="0" y="0"/>
          <a:chExt cx="0" cy="0"/>
        </a:xfrm>
      </p:grpSpPr>
      <p:pic>
        <p:nvPicPr>
          <p:cNvPr id="14" name="Resim 27">
            <a:extLst>
              <a:ext uri="{FF2B5EF4-FFF2-40B4-BE49-F238E27FC236}">
                <a16:creationId xmlns:a16="http://schemas.microsoft.com/office/drawing/2014/main" id="{45911EFF-5294-CD83-9AFD-F00D5DFC4C89}"/>
              </a:ext>
            </a:extLst>
          </p:cNvPr>
          <p:cNvPicPr>
            <a:picLocks noChangeAspect="1"/>
          </p:cNvPicPr>
          <p:nvPr/>
        </p:nvPicPr>
        <p:blipFill rotWithShape="1">
          <a:blip r:embed="rId3"/>
          <a:srcRect l="-3345" t="-3843" r="3345" b="3843"/>
          <a:stretch/>
        </p:blipFill>
        <p:spPr>
          <a:xfrm>
            <a:off x="-70338" y="-52401"/>
            <a:ext cx="3240000" cy="3240000"/>
          </a:xfrm>
          <a:prstGeom prst="rect">
            <a:avLst/>
          </a:prstGeom>
          <a:ln>
            <a:noFill/>
          </a:ln>
          <a:effectLst/>
        </p:spPr>
      </p:pic>
      <p:pic>
        <p:nvPicPr>
          <p:cNvPr id="15" name="Resim 25">
            <a:extLst>
              <a:ext uri="{FF2B5EF4-FFF2-40B4-BE49-F238E27FC236}">
                <a16:creationId xmlns:a16="http://schemas.microsoft.com/office/drawing/2014/main" id="{2165D6B3-8C52-7FBD-6F63-881FFDE0919C}"/>
              </a:ext>
            </a:extLst>
          </p:cNvPr>
          <p:cNvPicPr>
            <a:picLocks noChangeAspect="1"/>
          </p:cNvPicPr>
          <p:nvPr/>
        </p:nvPicPr>
        <p:blipFill rotWithShape="1">
          <a:blip r:embed="rId4" cstate="print"/>
          <a:srcRect t="6448" b="102"/>
          <a:stretch/>
        </p:blipFill>
        <p:spPr>
          <a:xfrm>
            <a:off x="5963400" y="-52401"/>
            <a:ext cx="3240000" cy="3240000"/>
          </a:xfrm>
          <a:prstGeom prst="rect">
            <a:avLst/>
          </a:prstGeom>
          <a:ln>
            <a:noFill/>
          </a:ln>
          <a:effectLst/>
        </p:spPr>
      </p:pic>
      <p:sp>
        <p:nvSpPr>
          <p:cNvPr id="5230" name="Google Shape;5230;p120"/>
          <p:cNvSpPr txBox="1">
            <a:spLocks noGrp="1"/>
          </p:cNvSpPr>
          <p:nvPr>
            <p:ph type="title"/>
          </p:nvPr>
        </p:nvSpPr>
        <p:spPr>
          <a:xfrm>
            <a:off x="3180600" y="294790"/>
            <a:ext cx="2782800" cy="15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EKİBİMİZ</a:t>
            </a:r>
            <a:endParaRPr dirty="0"/>
          </a:p>
        </p:txBody>
      </p:sp>
      <p:sp>
        <p:nvSpPr>
          <p:cNvPr id="5231" name="Google Shape;5231;p120"/>
          <p:cNvSpPr txBox="1">
            <a:spLocks noGrp="1"/>
          </p:cNvSpPr>
          <p:nvPr>
            <p:ph type="subTitle" idx="3"/>
          </p:nvPr>
        </p:nvSpPr>
        <p:spPr>
          <a:xfrm>
            <a:off x="6315342" y="2847219"/>
            <a:ext cx="19200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Funda Bener</a:t>
            </a:r>
            <a:endParaRPr sz="2200" b="1" dirty="0">
              <a:solidFill>
                <a:schemeClr val="lt1"/>
              </a:solidFill>
              <a:latin typeface="Bebas Neue"/>
              <a:ea typeface="Bebas Neue"/>
              <a:cs typeface="Bebas Neue"/>
              <a:sym typeface="Bebas Neue"/>
            </a:endParaRPr>
          </a:p>
        </p:txBody>
      </p:sp>
      <p:sp>
        <p:nvSpPr>
          <p:cNvPr id="5232" name="Google Shape;5232;p120"/>
          <p:cNvSpPr txBox="1">
            <a:spLocks noGrp="1"/>
          </p:cNvSpPr>
          <p:nvPr>
            <p:ph type="subTitle" idx="4"/>
          </p:nvPr>
        </p:nvSpPr>
        <p:spPr>
          <a:xfrm>
            <a:off x="6202768" y="3150291"/>
            <a:ext cx="1380632" cy="547104"/>
          </a:xfrm>
          <a:prstGeom prst="rect">
            <a:avLst/>
          </a:prstGeom>
        </p:spPr>
        <p:txBody>
          <a:bodyPr spcFirstLastPara="1" wrap="square" lIns="91425" tIns="91425" rIns="91425" bIns="91425" anchor="ctr" anchorCtr="0">
            <a:noAutofit/>
          </a:bodyPr>
          <a:lstStyle/>
          <a:p>
            <a:pPr eaLnBrk="1" hangingPunct="1">
              <a:defRPr/>
            </a:pPr>
            <a:r>
              <a:rPr lang="tr-TR" altLang="tr-TR" sz="1000" dirty="0">
                <a:solidFill>
                  <a:srgbClr val="1986C8"/>
                </a:solidFill>
                <a:latin typeface="Futura MdCn BT" panose="020B0506020204030203" pitchFamily="34" charset="0"/>
                <a:cs typeface="Arial" panose="020B0604020202020204" pitchFamily="34" charset="0"/>
              </a:rPr>
              <a:t>PDR</a:t>
            </a:r>
            <a:r>
              <a:rPr lang="tr-TR" altLang="tr-TR" sz="1000" dirty="0">
                <a:solidFill>
                  <a:schemeClr val="tx1">
                    <a:lumMod val="65000"/>
                    <a:lumOff val="35000"/>
                  </a:schemeClr>
                </a:solidFill>
                <a:latin typeface="Futura MdCn BT" panose="020B0506020204030203" pitchFamily="34" charset="0"/>
                <a:cs typeface="Arial" panose="020B0604020202020204" pitchFamily="34" charset="0"/>
              </a:rPr>
              <a:t>ICMA FAKÜLTE LİDERİ</a:t>
            </a:r>
          </a:p>
          <a:p>
            <a:pPr eaLnBrk="1" hangingPunct="1">
              <a:defRPr/>
            </a:pPr>
            <a:r>
              <a:rPr lang="en-US" altLang="tr-TR" sz="1000" i="1" dirty="0">
                <a:solidFill>
                  <a:schemeClr val="tx1">
                    <a:lumMod val="65000"/>
                    <a:lumOff val="35000"/>
                  </a:schemeClr>
                </a:solidFill>
                <a:latin typeface="Futura MdCn BT" panose="020B0506020204030203" pitchFamily="34" charset="0"/>
                <a:cs typeface="Arial" panose="020B0604020202020204" pitchFamily="34" charset="0"/>
              </a:rPr>
              <a:t>ICF</a:t>
            </a:r>
            <a:r>
              <a:rPr lang="tr-TR" altLang="tr-TR" sz="1000" i="1" dirty="0">
                <a:solidFill>
                  <a:schemeClr val="tx1">
                    <a:lumMod val="65000"/>
                    <a:lumOff val="35000"/>
                  </a:schemeClr>
                </a:solidFill>
                <a:latin typeface="Futura MdCn BT" panose="020B0506020204030203" pitchFamily="34" charset="0"/>
                <a:cs typeface="Arial" panose="020B0604020202020204" pitchFamily="34" charset="0"/>
              </a:rPr>
              <a:t> Unvanlı Koç (MCC)</a:t>
            </a:r>
            <a:endParaRPr lang="en-US" altLang="tr-TR" sz="1000" i="1" dirty="0">
              <a:solidFill>
                <a:schemeClr val="tx1">
                  <a:lumMod val="65000"/>
                  <a:lumOff val="35000"/>
                </a:schemeClr>
              </a:solidFill>
              <a:latin typeface="Futura MdCn BT" panose="020B0506020204030203" pitchFamily="34" charset="0"/>
              <a:cs typeface="Arial" panose="020B0604020202020204" pitchFamily="34" charset="0"/>
            </a:endParaRPr>
          </a:p>
        </p:txBody>
      </p:sp>
      <p:sp>
        <p:nvSpPr>
          <p:cNvPr id="5233" name="Google Shape;5233;p120"/>
          <p:cNvSpPr txBox="1">
            <a:spLocks noGrp="1"/>
          </p:cNvSpPr>
          <p:nvPr>
            <p:ph type="subTitle" idx="1"/>
          </p:nvPr>
        </p:nvSpPr>
        <p:spPr>
          <a:xfrm>
            <a:off x="945404" y="2847226"/>
            <a:ext cx="1837800" cy="309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tr-TR" dirty="0">
                <a:solidFill>
                  <a:schemeClr val="bg1"/>
                </a:solidFill>
              </a:rPr>
              <a:t>Binnur Kayabey</a:t>
            </a:r>
            <a:endParaRPr sz="2200" b="1" dirty="0">
              <a:solidFill>
                <a:schemeClr val="bg1"/>
              </a:solidFill>
              <a:latin typeface="Bebas Neue"/>
              <a:sym typeface="Bebas Neue"/>
            </a:endParaRPr>
          </a:p>
        </p:txBody>
      </p:sp>
      <p:sp>
        <p:nvSpPr>
          <p:cNvPr id="5234" name="Google Shape;5234;p120"/>
          <p:cNvSpPr txBox="1">
            <a:spLocks noGrp="1"/>
          </p:cNvSpPr>
          <p:nvPr>
            <p:ph type="subTitle" idx="2"/>
          </p:nvPr>
        </p:nvSpPr>
        <p:spPr>
          <a:xfrm>
            <a:off x="1402570" y="3158786"/>
            <a:ext cx="1380634" cy="538609"/>
          </a:xfrm>
          <a:prstGeom prst="rect">
            <a:avLst/>
          </a:prstGeom>
        </p:spPr>
        <p:txBody>
          <a:bodyPr spcFirstLastPara="1" wrap="square" lIns="91425" tIns="91425" rIns="91425" bIns="91425" anchor="t" anchorCtr="0">
            <a:noAutofit/>
          </a:bodyPr>
          <a:lstStyle/>
          <a:p>
            <a:pPr algn="ctr" eaLnBrk="1" hangingPunct="1">
              <a:defRPr/>
            </a:pPr>
            <a:r>
              <a:rPr lang="en-US" altLang="tr-TR" sz="1000" dirty="0">
                <a:solidFill>
                  <a:srgbClr val="1986C8"/>
                </a:solidFill>
                <a:latin typeface="Futura MdCn BT" panose="020B0506020204030203" pitchFamily="34" charset="0"/>
                <a:cs typeface="Arial" panose="020B0604020202020204" pitchFamily="34" charset="0"/>
              </a:rPr>
              <a:t>PDR</a:t>
            </a:r>
            <a:r>
              <a:rPr lang="tr-TR" altLang="tr-TR" sz="1000" dirty="0">
                <a:solidFill>
                  <a:schemeClr val="tx1">
                    <a:lumMod val="65000"/>
                    <a:lumOff val="35000"/>
                  </a:schemeClr>
                </a:solidFill>
                <a:latin typeface="Futura MdCn BT" panose="020B0506020204030203" pitchFamily="34" charset="0"/>
                <a:cs typeface="Arial" panose="020B0604020202020204" pitchFamily="34" charset="0"/>
              </a:rPr>
              <a:t>ICMA FAKÜLTE LİDERİ</a:t>
            </a:r>
          </a:p>
          <a:p>
            <a:pPr algn="ctr" eaLnBrk="1" hangingPunct="1">
              <a:defRPr/>
            </a:pPr>
            <a:r>
              <a:rPr lang="en-US" altLang="tr-TR" sz="1000" i="1" dirty="0">
                <a:solidFill>
                  <a:schemeClr val="tx1">
                    <a:lumMod val="65000"/>
                    <a:lumOff val="35000"/>
                  </a:schemeClr>
                </a:solidFill>
                <a:latin typeface="Futura MdCn BT" panose="020B0506020204030203" pitchFamily="34" charset="0"/>
                <a:cs typeface="Arial" panose="020B0604020202020204" pitchFamily="34" charset="0"/>
              </a:rPr>
              <a:t>ICF </a:t>
            </a:r>
            <a:r>
              <a:rPr lang="tr-TR" altLang="tr-TR" sz="1000" i="1" dirty="0">
                <a:solidFill>
                  <a:schemeClr val="tx1">
                    <a:lumMod val="65000"/>
                    <a:lumOff val="35000"/>
                  </a:schemeClr>
                </a:solidFill>
                <a:latin typeface="Futura MdCn BT" panose="020B0506020204030203" pitchFamily="34" charset="0"/>
                <a:cs typeface="Arial" panose="020B0604020202020204" pitchFamily="34" charset="0"/>
              </a:rPr>
              <a:t>Unvanlı Koç (PCC)</a:t>
            </a:r>
          </a:p>
        </p:txBody>
      </p:sp>
      <p:grpSp>
        <p:nvGrpSpPr>
          <p:cNvPr id="5236" name="Google Shape;5236;p120"/>
          <p:cNvGrpSpPr/>
          <p:nvPr/>
        </p:nvGrpSpPr>
        <p:grpSpPr>
          <a:xfrm rot="-5400000">
            <a:off x="4574723" y="-1278706"/>
            <a:ext cx="3083961" cy="5848651"/>
            <a:chOff x="3587113" y="1808644"/>
            <a:chExt cx="5457373" cy="3227732"/>
          </a:xfrm>
        </p:grpSpPr>
        <p:cxnSp>
          <p:nvCxnSpPr>
            <p:cNvPr id="5237" name="Google Shape;5237;p120"/>
            <p:cNvCxnSpPr>
              <a:cxnSpLocks/>
            </p:cNvCxnSpPr>
            <p:nvPr/>
          </p:nvCxnSpPr>
          <p:spPr>
            <a:xfrm rot="5400000" flipH="1">
              <a:off x="7422884" y="3418622"/>
              <a:ext cx="3219956" cy="0"/>
            </a:xfrm>
            <a:prstGeom prst="straightConnector1">
              <a:avLst/>
            </a:prstGeom>
            <a:noFill/>
            <a:ln w="19050" cap="flat" cmpd="sng">
              <a:solidFill>
                <a:schemeClr val="lt1"/>
              </a:solidFill>
              <a:prstDash val="solid"/>
              <a:round/>
              <a:headEnd type="none" w="med" len="med"/>
              <a:tailEnd type="none" w="med" len="med"/>
            </a:ln>
          </p:spPr>
        </p:cxnSp>
        <p:cxnSp>
          <p:nvCxnSpPr>
            <p:cNvPr id="5238" name="Google Shape;5238;p120"/>
            <p:cNvCxnSpPr>
              <a:cxnSpLocks/>
            </p:cNvCxnSpPr>
            <p:nvPr/>
          </p:nvCxnSpPr>
          <p:spPr>
            <a:xfrm rot="5400000" flipV="1">
              <a:off x="6315800" y="2307689"/>
              <a:ext cx="0" cy="5457373"/>
            </a:xfrm>
            <a:prstGeom prst="straightConnector1">
              <a:avLst/>
            </a:prstGeom>
            <a:noFill/>
            <a:ln w="19050" cap="flat" cmpd="sng">
              <a:solidFill>
                <a:schemeClr val="lt1"/>
              </a:solidFill>
              <a:prstDash val="solid"/>
              <a:round/>
              <a:headEnd type="none" w="med" len="med"/>
              <a:tailEnd type="none" w="med" len="med"/>
            </a:ln>
          </p:spPr>
        </p:cxnSp>
      </p:grpSp>
      <p:grpSp>
        <p:nvGrpSpPr>
          <p:cNvPr id="18" name="Google Shape;5236;p120">
            <a:extLst>
              <a:ext uri="{FF2B5EF4-FFF2-40B4-BE49-F238E27FC236}">
                <a16:creationId xmlns:a16="http://schemas.microsoft.com/office/drawing/2014/main" id="{D44573C4-FDA0-B6CE-E315-14F53828EF95}"/>
              </a:ext>
            </a:extLst>
          </p:cNvPr>
          <p:cNvGrpSpPr/>
          <p:nvPr/>
        </p:nvGrpSpPr>
        <p:grpSpPr>
          <a:xfrm rot="5400000" flipH="1">
            <a:off x="105694" y="119263"/>
            <a:ext cx="3083961" cy="3065852"/>
            <a:chOff x="3587113" y="3344405"/>
            <a:chExt cx="5457373" cy="1691971"/>
          </a:xfrm>
        </p:grpSpPr>
        <p:cxnSp>
          <p:nvCxnSpPr>
            <p:cNvPr id="19" name="Google Shape;5237;p120">
              <a:extLst>
                <a:ext uri="{FF2B5EF4-FFF2-40B4-BE49-F238E27FC236}">
                  <a16:creationId xmlns:a16="http://schemas.microsoft.com/office/drawing/2014/main" id="{6D348997-3674-47B8-3CD1-D53F53606FA7}"/>
                </a:ext>
              </a:extLst>
            </p:cNvPr>
            <p:cNvCxnSpPr>
              <a:cxnSpLocks/>
            </p:cNvCxnSpPr>
            <p:nvPr/>
          </p:nvCxnSpPr>
          <p:spPr>
            <a:xfrm rot="5400000" flipH="1">
              <a:off x="8190764" y="4186503"/>
              <a:ext cx="1684195" cy="0"/>
            </a:xfrm>
            <a:prstGeom prst="straightConnector1">
              <a:avLst/>
            </a:prstGeom>
            <a:noFill/>
            <a:ln w="19050" cap="flat" cmpd="sng">
              <a:solidFill>
                <a:schemeClr val="accent1"/>
              </a:solidFill>
              <a:prstDash val="solid"/>
              <a:round/>
              <a:headEnd type="none" w="med" len="med"/>
              <a:tailEnd type="none" w="med" len="med"/>
            </a:ln>
          </p:spPr>
        </p:cxnSp>
        <p:cxnSp>
          <p:nvCxnSpPr>
            <p:cNvPr id="20" name="Google Shape;5238;p120">
              <a:extLst>
                <a:ext uri="{FF2B5EF4-FFF2-40B4-BE49-F238E27FC236}">
                  <a16:creationId xmlns:a16="http://schemas.microsoft.com/office/drawing/2014/main" id="{E6B3D34E-5F7E-0903-3F97-ED5C16B9784B}"/>
                </a:ext>
              </a:extLst>
            </p:cNvPr>
            <p:cNvCxnSpPr>
              <a:cxnSpLocks/>
            </p:cNvCxnSpPr>
            <p:nvPr/>
          </p:nvCxnSpPr>
          <p:spPr>
            <a:xfrm rot="5400000" flipV="1">
              <a:off x="6315800" y="2307689"/>
              <a:ext cx="0" cy="5457373"/>
            </a:xfrm>
            <a:prstGeom prst="straightConnector1">
              <a:avLst/>
            </a:prstGeom>
            <a:noFill/>
            <a:ln w="19050" cap="flat" cmpd="sng">
              <a:solidFill>
                <a:schemeClr val="accent1"/>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3"/>
                                        </p:tgtEl>
                                        <p:attrNameLst>
                                          <p:attrName>style.visibility</p:attrName>
                                        </p:attrNameLst>
                                      </p:cBhvr>
                                      <p:to>
                                        <p:strVal val="visible"/>
                                      </p:to>
                                    </p:set>
                                    <p:animEffect transition="in" filter="fade">
                                      <p:cBhvr>
                                        <p:cTn id="7" dur="1000"/>
                                        <p:tgtEl>
                                          <p:spTgt spid="5233"/>
                                        </p:tgtEl>
                                      </p:cBhvr>
                                    </p:animEffect>
                                  </p:childTnLst>
                                </p:cTn>
                              </p:par>
                              <p:par>
                                <p:cTn id="8" presetID="10" presetClass="entr" presetSubtype="0" fill="hold" nodeType="withEffect">
                                  <p:stCondLst>
                                    <p:cond delay="0"/>
                                  </p:stCondLst>
                                  <p:childTnLst>
                                    <p:set>
                                      <p:cBhvr>
                                        <p:cTn id="9" dur="1" fill="hold">
                                          <p:stCondLst>
                                            <p:cond delay="0"/>
                                          </p:stCondLst>
                                        </p:cTn>
                                        <p:tgtEl>
                                          <p:spTgt spid="5231"/>
                                        </p:tgtEl>
                                        <p:attrNameLst>
                                          <p:attrName>style.visibility</p:attrName>
                                        </p:attrNameLst>
                                      </p:cBhvr>
                                      <p:to>
                                        <p:strVal val="visible"/>
                                      </p:to>
                                    </p:set>
                                    <p:animEffect transition="in" filter="fade">
                                      <p:cBhvr>
                                        <p:cTn id="10" dur="1000"/>
                                        <p:tgtEl>
                                          <p:spTgt spid="5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28"/>
        <p:cNvGrpSpPr/>
        <p:nvPr/>
      </p:nvGrpSpPr>
      <p:grpSpPr>
        <a:xfrm>
          <a:off x="0" y="0"/>
          <a:ext cx="0" cy="0"/>
          <a:chOff x="0" y="0"/>
          <a:chExt cx="0" cy="0"/>
        </a:xfrm>
      </p:grpSpPr>
      <p:pic>
        <p:nvPicPr>
          <p:cNvPr id="17" name="Resim 2" descr="kişi, bina, kadın, tutma içeren bir resim&#10;&#10;Açıklama otomatik olarak oluşturuldu">
            <a:extLst>
              <a:ext uri="{FF2B5EF4-FFF2-40B4-BE49-F238E27FC236}">
                <a16:creationId xmlns:a16="http://schemas.microsoft.com/office/drawing/2014/main" id="{24814B3F-13A5-50D9-B7CB-0F296F4436DA}"/>
              </a:ext>
            </a:extLst>
          </p:cNvPr>
          <p:cNvPicPr>
            <a:picLocks noChangeAspect="1" noChangeArrowheads="1"/>
          </p:cNvPicPr>
          <p:nvPr/>
        </p:nvPicPr>
        <p:blipFill>
          <a:blip r:embed="rId3"/>
          <a:srcRect/>
          <a:stretch>
            <a:fillRect/>
          </a:stretch>
        </p:blipFill>
        <p:spPr bwMode="auto">
          <a:xfrm flipH="1">
            <a:off x="5963400" y="-45831"/>
            <a:ext cx="3240990" cy="3240000"/>
          </a:xfrm>
          <a:prstGeom prst="rect">
            <a:avLst/>
          </a:prstGeom>
          <a:ln>
            <a:noFill/>
          </a:ln>
          <a:effectLst/>
        </p:spPr>
      </p:pic>
      <p:pic>
        <p:nvPicPr>
          <p:cNvPr id="16" name="Resim 23">
            <a:extLst>
              <a:ext uri="{FF2B5EF4-FFF2-40B4-BE49-F238E27FC236}">
                <a16:creationId xmlns:a16="http://schemas.microsoft.com/office/drawing/2014/main" id="{4E416D14-2C0C-D22C-A0C9-827C56C03B6C}"/>
              </a:ext>
            </a:extLst>
          </p:cNvPr>
          <p:cNvPicPr>
            <a:picLocks noChangeAspect="1"/>
          </p:cNvPicPr>
          <p:nvPr/>
        </p:nvPicPr>
        <p:blipFill>
          <a:blip r:embed="rId4"/>
          <a:stretch>
            <a:fillRect/>
          </a:stretch>
        </p:blipFill>
        <p:spPr>
          <a:xfrm>
            <a:off x="-61711" y="-47812"/>
            <a:ext cx="3240000" cy="3241981"/>
          </a:xfrm>
          <a:prstGeom prst="rect">
            <a:avLst/>
          </a:prstGeom>
          <a:ln>
            <a:noFill/>
          </a:ln>
          <a:effectLst/>
        </p:spPr>
      </p:pic>
      <p:sp>
        <p:nvSpPr>
          <p:cNvPr id="5230" name="Google Shape;5230;p120"/>
          <p:cNvSpPr txBox="1">
            <a:spLocks noGrp="1"/>
          </p:cNvSpPr>
          <p:nvPr>
            <p:ph type="title"/>
          </p:nvPr>
        </p:nvSpPr>
        <p:spPr>
          <a:xfrm>
            <a:off x="3180600" y="294790"/>
            <a:ext cx="2782800" cy="15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EKİBİMİZ</a:t>
            </a:r>
            <a:endParaRPr dirty="0"/>
          </a:p>
        </p:txBody>
      </p:sp>
      <p:sp>
        <p:nvSpPr>
          <p:cNvPr id="5231" name="Google Shape;5231;p120"/>
          <p:cNvSpPr txBox="1">
            <a:spLocks noGrp="1"/>
          </p:cNvSpPr>
          <p:nvPr>
            <p:ph type="subTitle" idx="3"/>
          </p:nvPr>
        </p:nvSpPr>
        <p:spPr>
          <a:xfrm>
            <a:off x="6315342" y="2847219"/>
            <a:ext cx="1920000" cy="3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solidFill>
                  <a:schemeClr val="bg1"/>
                </a:solidFill>
              </a:rPr>
              <a:t>İpek Ateşalp</a:t>
            </a:r>
            <a:endParaRPr sz="2200" b="1" dirty="0">
              <a:solidFill>
                <a:schemeClr val="bg1"/>
              </a:solidFill>
              <a:latin typeface="Bebas Neue"/>
              <a:sym typeface="Bebas Neue"/>
            </a:endParaRPr>
          </a:p>
        </p:txBody>
      </p:sp>
      <p:sp>
        <p:nvSpPr>
          <p:cNvPr id="5232" name="Google Shape;5232;p120"/>
          <p:cNvSpPr txBox="1">
            <a:spLocks noGrp="1"/>
          </p:cNvSpPr>
          <p:nvPr>
            <p:ph type="subTitle" idx="4"/>
          </p:nvPr>
        </p:nvSpPr>
        <p:spPr>
          <a:xfrm>
            <a:off x="6202768" y="3150291"/>
            <a:ext cx="1380632" cy="547104"/>
          </a:xfrm>
          <a:prstGeom prst="rect">
            <a:avLst/>
          </a:prstGeom>
        </p:spPr>
        <p:txBody>
          <a:bodyPr spcFirstLastPara="1" wrap="square" lIns="91425" tIns="91425" rIns="91425" bIns="91425" anchor="ctr" anchorCtr="0">
            <a:noAutofit/>
          </a:bodyPr>
          <a:lstStyle/>
          <a:p>
            <a:pPr eaLnBrk="1" hangingPunct="1">
              <a:defRPr/>
            </a:pPr>
            <a:r>
              <a:rPr lang="tr-TR" altLang="tr-TR" sz="1000" dirty="0">
                <a:solidFill>
                  <a:srgbClr val="1986C8"/>
                </a:solidFill>
                <a:latin typeface="Futura MdCn BT" panose="020B0506020204030203" pitchFamily="34" charset="0"/>
                <a:cs typeface="Arial" panose="020B0604020202020204" pitchFamily="34" charset="0"/>
              </a:rPr>
              <a:t>PDR</a:t>
            </a:r>
            <a:r>
              <a:rPr lang="tr-TR" altLang="tr-TR" sz="1000" dirty="0">
                <a:solidFill>
                  <a:schemeClr val="tx1">
                    <a:lumMod val="65000"/>
                    <a:lumOff val="35000"/>
                  </a:schemeClr>
                </a:solidFill>
                <a:latin typeface="Futura MdCn BT" panose="020B0506020204030203" pitchFamily="34" charset="0"/>
                <a:cs typeface="Arial" panose="020B0604020202020204" pitchFamily="34" charset="0"/>
              </a:rPr>
              <a:t>ICMA FAKÜLTE LİDERİ</a:t>
            </a:r>
          </a:p>
          <a:p>
            <a:pPr eaLnBrk="1" hangingPunct="1">
              <a:defRPr/>
            </a:pPr>
            <a:r>
              <a:rPr lang="en-US" altLang="tr-TR" sz="1000" i="1" dirty="0">
                <a:solidFill>
                  <a:schemeClr val="tx1">
                    <a:lumMod val="65000"/>
                    <a:lumOff val="35000"/>
                  </a:schemeClr>
                </a:solidFill>
                <a:latin typeface="Futura MdCn BT" panose="020B0506020204030203" pitchFamily="34" charset="0"/>
                <a:cs typeface="Arial" panose="020B0604020202020204" pitchFamily="34" charset="0"/>
              </a:rPr>
              <a:t>ICF</a:t>
            </a:r>
            <a:r>
              <a:rPr lang="tr-TR" altLang="tr-TR" sz="1000" i="1" dirty="0">
                <a:solidFill>
                  <a:schemeClr val="tx1">
                    <a:lumMod val="65000"/>
                    <a:lumOff val="35000"/>
                  </a:schemeClr>
                </a:solidFill>
                <a:latin typeface="Futura MdCn BT" panose="020B0506020204030203" pitchFamily="34" charset="0"/>
                <a:cs typeface="Arial" panose="020B0604020202020204" pitchFamily="34" charset="0"/>
              </a:rPr>
              <a:t> Unvanlı Koç (PCC)</a:t>
            </a:r>
            <a:endParaRPr lang="en-US" altLang="tr-TR" sz="1000" i="1" dirty="0">
              <a:solidFill>
                <a:schemeClr val="tx1">
                  <a:lumMod val="65000"/>
                  <a:lumOff val="35000"/>
                </a:schemeClr>
              </a:solidFill>
              <a:latin typeface="Futura MdCn BT" panose="020B0506020204030203" pitchFamily="34" charset="0"/>
              <a:cs typeface="Arial" panose="020B0604020202020204" pitchFamily="34" charset="0"/>
            </a:endParaRPr>
          </a:p>
        </p:txBody>
      </p:sp>
      <p:sp>
        <p:nvSpPr>
          <p:cNvPr id="5233" name="Google Shape;5233;p120"/>
          <p:cNvSpPr txBox="1">
            <a:spLocks noGrp="1"/>
          </p:cNvSpPr>
          <p:nvPr>
            <p:ph type="subTitle" idx="1"/>
          </p:nvPr>
        </p:nvSpPr>
        <p:spPr>
          <a:xfrm>
            <a:off x="680721" y="2847225"/>
            <a:ext cx="2102483" cy="340351"/>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tr-TR" dirty="0">
                <a:solidFill>
                  <a:schemeClr val="bg1"/>
                </a:solidFill>
              </a:rPr>
              <a:t>Rana </a:t>
            </a:r>
            <a:r>
              <a:rPr lang="tr-TR" dirty="0" err="1">
                <a:solidFill>
                  <a:schemeClr val="bg1"/>
                </a:solidFill>
              </a:rPr>
              <a:t>Durbakayım</a:t>
            </a:r>
            <a:r>
              <a:rPr lang="tr-TR" dirty="0">
                <a:solidFill>
                  <a:schemeClr val="bg1"/>
                </a:solidFill>
              </a:rPr>
              <a:t> Aylanç</a:t>
            </a:r>
            <a:endParaRPr sz="2200" b="1" dirty="0">
              <a:solidFill>
                <a:schemeClr val="bg1"/>
              </a:solidFill>
              <a:latin typeface="Bebas Neue"/>
              <a:sym typeface="Bebas Neue"/>
            </a:endParaRPr>
          </a:p>
        </p:txBody>
      </p:sp>
      <p:sp>
        <p:nvSpPr>
          <p:cNvPr id="5234" name="Google Shape;5234;p120"/>
          <p:cNvSpPr txBox="1">
            <a:spLocks noGrp="1"/>
          </p:cNvSpPr>
          <p:nvPr>
            <p:ph type="subTitle" idx="2"/>
          </p:nvPr>
        </p:nvSpPr>
        <p:spPr>
          <a:xfrm>
            <a:off x="1433309" y="3089454"/>
            <a:ext cx="1380634" cy="538609"/>
          </a:xfrm>
          <a:prstGeom prst="rect">
            <a:avLst/>
          </a:prstGeom>
        </p:spPr>
        <p:txBody>
          <a:bodyPr spcFirstLastPara="1" wrap="square" lIns="91425" tIns="91425" rIns="91425" bIns="91425" anchor="t" anchorCtr="0">
            <a:noAutofit/>
          </a:bodyPr>
          <a:lstStyle/>
          <a:p>
            <a:pPr algn="ctr" eaLnBrk="1" hangingPunct="1">
              <a:defRPr/>
            </a:pPr>
            <a:r>
              <a:rPr lang="en-US" altLang="tr-TR" sz="1000" dirty="0">
                <a:solidFill>
                  <a:srgbClr val="1986C8"/>
                </a:solidFill>
                <a:latin typeface="Futura MdCn BT" panose="020B0506020204030203" pitchFamily="34" charset="0"/>
                <a:cs typeface="Arial" panose="020B0604020202020204" pitchFamily="34" charset="0"/>
              </a:rPr>
              <a:t>PDR</a:t>
            </a:r>
            <a:r>
              <a:rPr lang="tr-TR" altLang="tr-TR" sz="1000" dirty="0">
                <a:solidFill>
                  <a:schemeClr val="tx1">
                    <a:lumMod val="65000"/>
                    <a:lumOff val="35000"/>
                  </a:schemeClr>
                </a:solidFill>
                <a:latin typeface="Futura MdCn BT" panose="020B0506020204030203" pitchFamily="34" charset="0"/>
                <a:cs typeface="Arial" panose="020B0604020202020204" pitchFamily="34" charset="0"/>
              </a:rPr>
              <a:t>ICMA FAKÜLTE LİDERİ</a:t>
            </a:r>
          </a:p>
          <a:p>
            <a:pPr algn="ctr" eaLnBrk="1" hangingPunct="1">
              <a:defRPr/>
            </a:pPr>
            <a:r>
              <a:rPr lang="en-US" altLang="tr-TR" sz="1000" i="1" dirty="0">
                <a:solidFill>
                  <a:schemeClr val="tx1">
                    <a:lumMod val="65000"/>
                    <a:lumOff val="35000"/>
                  </a:schemeClr>
                </a:solidFill>
                <a:latin typeface="Futura MdCn BT" panose="020B0506020204030203" pitchFamily="34" charset="0"/>
                <a:cs typeface="Arial" panose="020B0604020202020204" pitchFamily="34" charset="0"/>
              </a:rPr>
              <a:t>ICF </a:t>
            </a:r>
            <a:r>
              <a:rPr lang="tr-TR" altLang="tr-TR" sz="1000" i="1" dirty="0">
                <a:solidFill>
                  <a:schemeClr val="tx1">
                    <a:lumMod val="65000"/>
                    <a:lumOff val="35000"/>
                  </a:schemeClr>
                </a:solidFill>
                <a:latin typeface="Futura MdCn BT" panose="020B0506020204030203" pitchFamily="34" charset="0"/>
                <a:cs typeface="Arial" panose="020B0604020202020204" pitchFamily="34" charset="0"/>
              </a:rPr>
              <a:t>Unvanlı Koç (PCC) Takım Koçu</a:t>
            </a:r>
          </a:p>
        </p:txBody>
      </p:sp>
      <p:grpSp>
        <p:nvGrpSpPr>
          <p:cNvPr id="5236" name="Google Shape;5236;p120"/>
          <p:cNvGrpSpPr/>
          <p:nvPr/>
        </p:nvGrpSpPr>
        <p:grpSpPr>
          <a:xfrm rot="-5400000">
            <a:off x="4574723" y="-1278706"/>
            <a:ext cx="3083961" cy="5848651"/>
            <a:chOff x="3587113" y="1808644"/>
            <a:chExt cx="5457373" cy="3227732"/>
          </a:xfrm>
        </p:grpSpPr>
        <p:cxnSp>
          <p:nvCxnSpPr>
            <p:cNvPr id="5237" name="Google Shape;5237;p120"/>
            <p:cNvCxnSpPr>
              <a:cxnSpLocks/>
            </p:cNvCxnSpPr>
            <p:nvPr/>
          </p:nvCxnSpPr>
          <p:spPr>
            <a:xfrm rot="5400000" flipH="1">
              <a:off x="7422884" y="3418622"/>
              <a:ext cx="3219956" cy="0"/>
            </a:xfrm>
            <a:prstGeom prst="straightConnector1">
              <a:avLst/>
            </a:prstGeom>
            <a:noFill/>
            <a:ln w="19050" cap="flat" cmpd="sng">
              <a:solidFill>
                <a:schemeClr val="lt1"/>
              </a:solidFill>
              <a:prstDash val="solid"/>
              <a:round/>
              <a:headEnd type="none" w="med" len="med"/>
              <a:tailEnd type="none" w="med" len="med"/>
            </a:ln>
          </p:spPr>
        </p:cxnSp>
        <p:cxnSp>
          <p:nvCxnSpPr>
            <p:cNvPr id="5238" name="Google Shape;5238;p120"/>
            <p:cNvCxnSpPr>
              <a:cxnSpLocks/>
            </p:cNvCxnSpPr>
            <p:nvPr/>
          </p:nvCxnSpPr>
          <p:spPr>
            <a:xfrm rot="5400000" flipV="1">
              <a:off x="6315800" y="2307689"/>
              <a:ext cx="0" cy="5457373"/>
            </a:xfrm>
            <a:prstGeom prst="straightConnector1">
              <a:avLst/>
            </a:prstGeom>
            <a:noFill/>
            <a:ln w="19050" cap="flat" cmpd="sng">
              <a:solidFill>
                <a:schemeClr val="lt1"/>
              </a:solidFill>
              <a:prstDash val="solid"/>
              <a:round/>
              <a:headEnd type="none" w="med" len="med"/>
              <a:tailEnd type="none" w="med" len="med"/>
            </a:ln>
          </p:spPr>
        </p:cxnSp>
      </p:grpSp>
      <p:grpSp>
        <p:nvGrpSpPr>
          <p:cNvPr id="18" name="Google Shape;5236;p120">
            <a:extLst>
              <a:ext uri="{FF2B5EF4-FFF2-40B4-BE49-F238E27FC236}">
                <a16:creationId xmlns:a16="http://schemas.microsoft.com/office/drawing/2014/main" id="{D44573C4-FDA0-B6CE-E315-14F53828EF95}"/>
              </a:ext>
            </a:extLst>
          </p:cNvPr>
          <p:cNvGrpSpPr/>
          <p:nvPr/>
        </p:nvGrpSpPr>
        <p:grpSpPr>
          <a:xfrm rot="5400000" flipH="1">
            <a:off x="105694" y="119263"/>
            <a:ext cx="3083961" cy="3065852"/>
            <a:chOff x="3587113" y="3344405"/>
            <a:chExt cx="5457373" cy="1691971"/>
          </a:xfrm>
        </p:grpSpPr>
        <p:cxnSp>
          <p:nvCxnSpPr>
            <p:cNvPr id="19" name="Google Shape;5237;p120">
              <a:extLst>
                <a:ext uri="{FF2B5EF4-FFF2-40B4-BE49-F238E27FC236}">
                  <a16:creationId xmlns:a16="http://schemas.microsoft.com/office/drawing/2014/main" id="{6D348997-3674-47B8-3CD1-D53F53606FA7}"/>
                </a:ext>
              </a:extLst>
            </p:cNvPr>
            <p:cNvCxnSpPr>
              <a:cxnSpLocks/>
            </p:cNvCxnSpPr>
            <p:nvPr/>
          </p:nvCxnSpPr>
          <p:spPr>
            <a:xfrm rot="5400000" flipH="1">
              <a:off x="8190764" y="4186503"/>
              <a:ext cx="1684195" cy="0"/>
            </a:xfrm>
            <a:prstGeom prst="straightConnector1">
              <a:avLst/>
            </a:prstGeom>
            <a:noFill/>
            <a:ln w="19050" cap="flat" cmpd="sng">
              <a:solidFill>
                <a:schemeClr val="accent1"/>
              </a:solidFill>
              <a:prstDash val="solid"/>
              <a:round/>
              <a:headEnd type="none" w="med" len="med"/>
              <a:tailEnd type="none" w="med" len="med"/>
            </a:ln>
          </p:spPr>
        </p:cxnSp>
        <p:cxnSp>
          <p:nvCxnSpPr>
            <p:cNvPr id="20" name="Google Shape;5238;p120">
              <a:extLst>
                <a:ext uri="{FF2B5EF4-FFF2-40B4-BE49-F238E27FC236}">
                  <a16:creationId xmlns:a16="http://schemas.microsoft.com/office/drawing/2014/main" id="{E6B3D34E-5F7E-0903-3F97-ED5C16B9784B}"/>
                </a:ext>
              </a:extLst>
            </p:cNvPr>
            <p:cNvCxnSpPr>
              <a:cxnSpLocks/>
            </p:cNvCxnSpPr>
            <p:nvPr/>
          </p:nvCxnSpPr>
          <p:spPr>
            <a:xfrm rot="5400000" flipV="1">
              <a:off x="6315800" y="2307689"/>
              <a:ext cx="0" cy="5457373"/>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2144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3"/>
                                        </p:tgtEl>
                                        <p:attrNameLst>
                                          <p:attrName>style.visibility</p:attrName>
                                        </p:attrNameLst>
                                      </p:cBhvr>
                                      <p:to>
                                        <p:strVal val="visible"/>
                                      </p:to>
                                    </p:set>
                                    <p:animEffect transition="in" filter="fade">
                                      <p:cBhvr>
                                        <p:cTn id="7" dur="1000"/>
                                        <p:tgtEl>
                                          <p:spTgt spid="5233"/>
                                        </p:tgtEl>
                                      </p:cBhvr>
                                    </p:animEffect>
                                  </p:childTnLst>
                                </p:cTn>
                              </p:par>
                              <p:par>
                                <p:cTn id="8" presetID="10" presetClass="entr" presetSubtype="0" fill="hold" nodeType="withEffect">
                                  <p:stCondLst>
                                    <p:cond delay="0"/>
                                  </p:stCondLst>
                                  <p:childTnLst>
                                    <p:set>
                                      <p:cBhvr>
                                        <p:cTn id="9" dur="1" fill="hold">
                                          <p:stCondLst>
                                            <p:cond delay="0"/>
                                          </p:stCondLst>
                                        </p:cTn>
                                        <p:tgtEl>
                                          <p:spTgt spid="5231"/>
                                        </p:tgtEl>
                                        <p:attrNameLst>
                                          <p:attrName>style.visibility</p:attrName>
                                        </p:attrNameLst>
                                      </p:cBhvr>
                                      <p:to>
                                        <p:strVal val="visible"/>
                                      </p:to>
                                    </p:set>
                                    <p:animEffect transition="in" filter="fade">
                                      <p:cBhvr>
                                        <p:cTn id="10" dur="1000"/>
                                        <p:tgtEl>
                                          <p:spTgt spid="5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79"/>
          <p:cNvPicPr preferRelativeResize="0"/>
          <p:nvPr/>
        </p:nvPicPr>
        <p:blipFill>
          <a:blip r:embed="rId3">
            <a:alphaModFix/>
          </a:blip>
          <a:stretch>
            <a:fillRect/>
          </a:stretch>
        </p:blipFill>
        <p:spPr>
          <a:xfrm>
            <a:off x="-1" y="3849"/>
            <a:ext cx="9144002" cy="5135802"/>
          </a:xfrm>
          <a:prstGeom prst="rect">
            <a:avLst/>
          </a:prstGeom>
          <a:noFill/>
          <a:ln>
            <a:noFill/>
          </a:ln>
        </p:spPr>
      </p:pic>
      <p:sp>
        <p:nvSpPr>
          <p:cNvPr id="729" name="Google Shape;729;p79"/>
          <p:cNvSpPr/>
          <p:nvPr/>
        </p:nvSpPr>
        <p:spPr>
          <a:xfrm>
            <a:off x="101550" y="106200"/>
            <a:ext cx="8940900" cy="4931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9"/>
          <p:cNvSpPr/>
          <p:nvPr/>
        </p:nvSpPr>
        <p:spPr>
          <a:xfrm>
            <a:off x="3497580" y="1147025"/>
            <a:ext cx="5667270" cy="28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9"/>
          <p:cNvSpPr txBox="1">
            <a:spLocks noGrp="1"/>
          </p:cNvSpPr>
          <p:nvPr>
            <p:ph type="subTitle" idx="2"/>
          </p:nvPr>
        </p:nvSpPr>
        <p:spPr>
          <a:xfrm>
            <a:off x="3709167" y="1124903"/>
            <a:ext cx="5244096" cy="2677805"/>
          </a:xfrm>
          <a:prstGeom prst="rect">
            <a:avLst/>
          </a:prstGeom>
        </p:spPr>
        <p:txBody>
          <a:bodyPr spcFirstLastPara="1" wrap="square" lIns="91425" tIns="91425" rIns="91425" bIns="91425" anchor="t" anchorCtr="0">
            <a:noAutofit/>
          </a:bodyPr>
          <a:lstStyle/>
          <a:p>
            <a:pPr marL="0" lvl="0" indent="0" algn="just"/>
            <a:r>
              <a:rPr lang="tr-TR" sz="1200" b="0" i="1" dirty="0"/>
              <a:t>«Son yıllarda koçluğa ilgi duymaya başlamıştım. Özellikle kurumsal hayatta edindiğim tecrübeler, yıllar içerisinde aldığım kişisel gelişim eğitimleri, okuduğum kitaplar beni bu yolculuğa hazırladı. Ardından sevgili Funda Bener hocamla tanışınca da kendimi PDR koçluk eğitiminde buldum. Koçluk ile mentorluk arasındaki keskin farkları öğrendim. Derin dinlemenin, kontrat yapmanın önemi, güçlü yönlerimizi tanımanın faydaları, yargısız bir zihinle karşımızdakinin yüreğine dokunarak, birlikte yol arkadaşlığı yapmanın dayanılmaz keyfi ve tabii ki GÜÇLÜ SORULAR !!</a:t>
            </a:r>
          </a:p>
          <a:p>
            <a:pPr marL="0" lvl="0" indent="0" algn="just"/>
            <a:r>
              <a:rPr lang="tr-TR" sz="1200" b="0" i="1" dirty="0"/>
              <a:t>Sanırım bugüne kadar katıldığım en iyi, en verimli, en fazla anda tutabilen program oldu.» </a:t>
            </a:r>
          </a:p>
          <a:p>
            <a:pPr marL="0" lvl="0" indent="0"/>
            <a:endParaRPr lang="tr-TR" sz="1200" dirty="0"/>
          </a:p>
          <a:p>
            <a:pPr marL="0" lvl="0" indent="0" algn="r"/>
            <a:r>
              <a:rPr lang="tr-TR" sz="1200" dirty="0"/>
              <a:t>Canan </a:t>
            </a:r>
            <a:r>
              <a:rPr lang="tr-TR" sz="1200" dirty="0" err="1"/>
              <a:t>Şendoğan</a:t>
            </a:r>
            <a:endParaRPr lang="tr-TR" sz="1200" dirty="0"/>
          </a:p>
          <a:p>
            <a:pPr marL="0" lvl="0" indent="0" algn="r"/>
            <a:r>
              <a:rPr lang="tr-TR" sz="1000" dirty="0"/>
              <a:t>Müdür</a:t>
            </a:r>
          </a:p>
          <a:p>
            <a:pPr marL="0" lvl="0" indent="0" algn="r"/>
            <a:r>
              <a:rPr lang="tr-TR" sz="1000" dirty="0"/>
              <a:t>AYEDAŞ</a:t>
            </a:r>
          </a:p>
          <a:p>
            <a:pPr marL="0" indent="0" algn="r"/>
            <a:r>
              <a:rPr lang="tr-TR" sz="1000" dirty="0"/>
              <a:t>PDRICMA 2021 Yılı, 1.Dönem Mezunu</a:t>
            </a:r>
          </a:p>
        </p:txBody>
      </p:sp>
      <p:cxnSp>
        <p:nvCxnSpPr>
          <p:cNvPr id="733" name="Google Shape;733;p79"/>
          <p:cNvCxnSpPr/>
          <p:nvPr/>
        </p:nvCxnSpPr>
        <p:spPr>
          <a:xfrm>
            <a:off x="9041350" y="1147025"/>
            <a:ext cx="0" cy="2833800"/>
          </a:xfrm>
          <a:prstGeom prst="straightConnector1">
            <a:avLst/>
          </a:prstGeom>
          <a:noFill/>
          <a:ln w="19050" cap="flat" cmpd="sng">
            <a:solidFill>
              <a:schemeClr val="dk1"/>
            </a:solidFill>
            <a:prstDash val="solid"/>
            <a:round/>
            <a:headEnd type="none" w="med" len="med"/>
            <a:tailEnd type="none" w="med" len="med"/>
          </a:ln>
        </p:spPr>
      </p:cxnSp>
      <p:sp>
        <p:nvSpPr>
          <p:cNvPr id="4" name="Oval 3">
            <a:extLst>
              <a:ext uri="{FF2B5EF4-FFF2-40B4-BE49-F238E27FC236}">
                <a16:creationId xmlns:a16="http://schemas.microsoft.com/office/drawing/2014/main" id="{4CB45994-6E78-B722-BBCD-3C300FB09DB8}"/>
              </a:ext>
            </a:extLst>
          </p:cNvPr>
          <p:cNvSpPr/>
          <p:nvPr/>
        </p:nvSpPr>
        <p:spPr>
          <a:xfrm>
            <a:off x="2703374" y="3118597"/>
            <a:ext cx="1800000" cy="1800000"/>
          </a:xfrm>
          <a:prstGeom prst="ellipse">
            <a:avLst/>
          </a:prstGeom>
          <a:blipFill dpi="0" rotWithShape="1">
            <a:blip r:embed="rId4">
              <a:grayscl/>
              <a:extLst>
                <a:ext uri="{BEBA8EAE-BF5A-486C-A8C5-ECC9F3942E4B}">
                  <a14:imgProps xmlns:a14="http://schemas.microsoft.com/office/drawing/2010/main">
                    <a14:imgLayer r:embed="rId5">
                      <a14:imgEffect>
                        <a14:sharpenSoften amount="50000"/>
                      </a14:imgEffect>
                    </a14:imgLayer>
                  </a14:imgProps>
                </a:ext>
              </a:extLst>
            </a:blip>
            <a:srcRect/>
            <a:stretch>
              <a:fillRect l="-6000" t="-6000" r="-6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F251AF7D-3F9C-2ECF-A70C-5CFCE6B91222}"/>
              </a:ext>
            </a:extLst>
          </p:cNvPr>
          <p:cNvPicPr>
            <a:picLocks noChangeAspect="1"/>
          </p:cNvPicPr>
          <p:nvPr/>
        </p:nvPicPr>
        <p:blipFill>
          <a:blip r:embed="rId6"/>
          <a:stretch>
            <a:fillRect/>
          </a:stretch>
        </p:blipFill>
        <p:spPr>
          <a:xfrm>
            <a:off x="141459" y="151840"/>
            <a:ext cx="1032917" cy="3514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9" name="Google Shape;1569;p106"/>
          <p:cNvSpPr/>
          <p:nvPr/>
        </p:nvSpPr>
        <p:spPr>
          <a:xfrm>
            <a:off x="-41526" y="3206186"/>
            <a:ext cx="9185525" cy="178547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72" name="Google Shape;1572;p106"/>
          <p:cNvGrpSpPr/>
          <p:nvPr/>
        </p:nvGrpSpPr>
        <p:grpSpPr>
          <a:xfrm rot="-5400000" flipH="1">
            <a:off x="3677266" y="-375000"/>
            <a:ext cx="1791261" cy="8942059"/>
            <a:chOff x="5773459" y="101275"/>
            <a:chExt cx="3400268" cy="4940364"/>
          </a:xfrm>
        </p:grpSpPr>
        <p:cxnSp>
          <p:nvCxnSpPr>
            <p:cNvPr id="1574" name="Google Shape;1574;p106"/>
            <p:cNvCxnSpPr>
              <a:cxnSpLocks/>
            </p:cNvCxnSpPr>
            <p:nvPr/>
          </p:nvCxnSpPr>
          <p:spPr>
            <a:xfrm rot="16200000" flipH="1">
              <a:off x="7473591" y="3341507"/>
              <a:ext cx="0" cy="3400264"/>
            </a:xfrm>
            <a:prstGeom prst="straightConnector1">
              <a:avLst/>
            </a:prstGeom>
            <a:noFill/>
            <a:ln w="19050" cap="flat" cmpd="sng">
              <a:solidFill>
                <a:schemeClr val="dk1"/>
              </a:solidFill>
              <a:prstDash val="solid"/>
              <a:round/>
              <a:headEnd type="none" w="med" len="med"/>
              <a:tailEnd type="none" w="med" len="med"/>
            </a:ln>
          </p:spPr>
        </p:cxnSp>
        <p:cxnSp>
          <p:nvCxnSpPr>
            <p:cNvPr id="1575" name="Google Shape;1575;p106"/>
            <p:cNvCxnSpPr>
              <a:cxnSpLocks/>
            </p:cNvCxnSpPr>
            <p:nvPr/>
          </p:nvCxnSpPr>
          <p:spPr>
            <a:xfrm rot="16200000" flipH="1">
              <a:off x="7479085" y="-1593367"/>
              <a:ext cx="0" cy="3389284"/>
            </a:xfrm>
            <a:prstGeom prst="straightConnector1">
              <a:avLst/>
            </a:prstGeom>
            <a:noFill/>
            <a:ln w="19050" cap="flat" cmpd="sng">
              <a:solidFill>
                <a:schemeClr val="dk1"/>
              </a:solidFill>
              <a:prstDash val="solid"/>
              <a:round/>
              <a:headEnd type="none" w="med" len="med"/>
              <a:tailEnd type="none" w="med" len="med"/>
            </a:ln>
          </p:spPr>
        </p:cxnSp>
      </p:grpSp>
      <p:sp>
        <p:nvSpPr>
          <p:cNvPr id="3" name="TextBox 2">
            <a:extLst>
              <a:ext uri="{FF2B5EF4-FFF2-40B4-BE49-F238E27FC236}">
                <a16:creationId xmlns:a16="http://schemas.microsoft.com/office/drawing/2014/main" id="{862BE103-FF4F-4CFA-E0D6-81D5A86D1A90}"/>
              </a:ext>
            </a:extLst>
          </p:cNvPr>
          <p:cNvSpPr txBox="1"/>
          <p:nvPr/>
        </p:nvSpPr>
        <p:spPr>
          <a:xfrm>
            <a:off x="4762735" y="1787738"/>
            <a:ext cx="4022449" cy="1169551"/>
          </a:xfrm>
          <a:prstGeom prst="rect">
            <a:avLst/>
          </a:prstGeom>
          <a:noFill/>
        </p:spPr>
        <p:txBody>
          <a:bodyPr wrap="square">
            <a:spAutoFit/>
          </a:bodyPr>
          <a:lstStyle/>
          <a:p>
            <a:pPr>
              <a:lnSpc>
                <a:spcPts val="1400"/>
              </a:lnSpc>
            </a:pPr>
            <a:r>
              <a:rPr lang="tr-TR" sz="1200" dirty="0">
                <a:solidFill>
                  <a:schemeClr val="bg1"/>
                </a:solidFill>
                <a:latin typeface="+mj-lt"/>
              </a:rPr>
              <a:t>2 ayrı modülden ve 10 günden oluşan program </a:t>
            </a:r>
            <a:r>
              <a:rPr lang="tr-TR" sz="1200" dirty="0" err="1">
                <a:solidFill>
                  <a:schemeClr val="bg1"/>
                </a:solidFill>
                <a:latin typeface="+mj-lt"/>
              </a:rPr>
              <a:t>ICF’in</a:t>
            </a:r>
            <a:r>
              <a:rPr lang="tr-TR" sz="1200" dirty="0">
                <a:solidFill>
                  <a:schemeClr val="bg1"/>
                </a:solidFill>
                <a:latin typeface="+mj-lt"/>
              </a:rPr>
              <a:t> </a:t>
            </a:r>
          </a:p>
          <a:p>
            <a:pPr>
              <a:lnSpc>
                <a:spcPts val="1400"/>
              </a:lnSpc>
            </a:pPr>
            <a:r>
              <a:rPr lang="tr-TR" sz="1200" dirty="0">
                <a:solidFill>
                  <a:schemeClr val="bg1"/>
                </a:solidFill>
                <a:latin typeface="+mj-lt"/>
              </a:rPr>
              <a:t>60 saatlik gerekli temel eğitim saatini kapsamaktadır Katılımcılarımız ICF Onaylı PDRICMA Profesyonel Koçluk Sertifikasyon programını tamamladıklarında, uluslararası geçerli Koçluk sertifikalarını almaya hak kazanırlar</a:t>
            </a:r>
          </a:p>
          <a:p>
            <a:pPr>
              <a:lnSpc>
                <a:spcPts val="1400"/>
              </a:lnSpc>
            </a:pPr>
            <a:endParaRPr lang="tr-TR" sz="1200" dirty="0">
              <a:solidFill>
                <a:schemeClr val="bg1"/>
              </a:solidFill>
              <a:latin typeface="+mj-lt"/>
            </a:endParaRPr>
          </a:p>
        </p:txBody>
      </p:sp>
      <p:sp>
        <p:nvSpPr>
          <p:cNvPr id="7" name="TextBox 6">
            <a:extLst>
              <a:ext uri="{FF2B5EF4-FFF2-40B4-BE49-F238E27FC236}">
                <a16:creationId xmlns:a16="http://schemas.microsoft.com/office/drawing/2014/main" id="{A2C045D3-5747-B6E7-45B5-36F62BC4CDA3}"/>
              </a:ext>
            </a:extLst>
          </p:cNvPr>
          <p:cNvSpPr txBox="1"/>
          <p:nvPr/>
        </p:nvSpPr>
        <p:spPr>
          <a:xfrm>
            <a:off x="141459" y="3231979"/>
            <a:ext cx="8853348" cy="1493935"/>
          </a:xfrm>
          <a:prstGeom prst="rect">
            <a:avLst/>
          </a:prstGeom>
          <a:noFill/>
        </p:spPr>
        <p:txBody>
          <a:bodyPr wrap="square">
            <a:spAutoFit/>
          </a:bodyPr>
          <a:lstStyle/>
          <a:p>
            <a:pPr>
              <a:lnSpc>
                <a:spcPts val="1100"/>
              </a:lnSpc>
            </a:pPr>
            <a:r>
              <a:rPr lang="tr-TR" sz="1000" dirty="0">
                <a:solidFill>
                  <a:schemeClr val="tx1"/>
                </a:solidFill>
              </a:rPr>
              <a:t>Bu program sizi ICF/ International </a:t>
            </a:r>
            <a:r>
              <a:rPr lang="tr-TR" sz="1000" dirty="0" err="1">
                <a:solidFill>
                  <a:schemeClr val="tx1"/>
                </a:solidFill>
              </a:rPr>
              <a:t>Coaching</a:t>
            </a:r>
            <a:r>
              <a:rPr lang="tr-TR" sz="1000" dirty="0">
                <a:solidFill>
                  <a:schemeClr val="tx1"/>
                </a:solidFill>
              </a:rPr>
              <a:t> </a:t>
            </a:r>
            <a:r>
              <a:rPr lang="tr-TR" sz="1000" dirty="0" err="1">
                <a:solidFill>
                  <a:schemeClr val="tx1"/>
                </a:solidFill>
              </a:rPr>
              <a:t>Federation</a:t>
            </a:r>
            <a:r>
              <a:rPr lang="tr-TR" sz="1000" dirty="0">
                <a:solidFill>
                  <a:schemeClr val="tx1"/>
                </a:solidFill>
              </a:rPr>
              <a:t> tarafından akredite bir koç olmaya hazırlarken;</a:t>
            </a:r>
          </a:p>
          <a:p>
            <a:pPr marL="541782" lvl="1" indent="-342900">
              <a:lnSpc>
                <a:spcPts val="1100"/>
              </a:lnSpc>
              <a:buFont typeface="Wingdings" panose="05000000000000000000" pitchFamily="2" charset="2"/>
              <a:buChar char="v"/>
            </a:pPr>
            <a:r>
              <a:rPr lang="tr-TR" sz="900" dirty="0">
                <a:solidFill>
                  <a:schemeClr val="tx1"/>
                </a:solidFill>
              </a:rPr>
              <a:t>Koçluk Becerilerinizi meslektaşlarınızla uygulama yaparak geliştirecek,</a:t>
            </a:r>
          </a:p>
          <a:p>
            <a:pPr marL="541782" lvl="1" indent="-342900">
              <a:lnSpc>
                <a:spcPts val="1100"/>
              </a:lnSpc>
              <a:buFont typeface="Wingdings" panose="05000000000000000000" pitchFamily="2" charset="2"/>
              <a:buChar char="v"/>
            </a:pPr>
            <a:r>
              <a:rPr lang="tr-TR" sz="900" dirty="0">
                <a:solidFill>
                  <a:schemeClr val="tx1"/>
                </a:solidFill>
              </a:rPr>
              <a:t>Bu eğitim içerisinde canlı koçluk örnekleri de göreceğiniz ICF etik kuralları ve yetkinlikleri çerçevesinde akredite edilmiş 60 saatlik uluslararası geçerli Profesyonel Koçluk Eğitiminden mezun olacak,</a:t>
            </a:r>
          </a:p>
          <a:p>
            <a:pPr marL="541782" lvl="1" indent="-342900">
              <a:lnSpc>
                <a:spcPts val="1100"/>
              </a:lnSpc>
              <a:buFont typeface="Wingdings" panose="05000000000000000000" pitchFamily="2" charset="2"/>
              <a:buChar char="v"/>
            </a:pPr>
            <a:r>
              <a:rPr lang="tr-TR" sz="900" dirty="0">
                <a:solidFill>
                  <a:schemeClr val="tx1"/>
                </a:solidFill>
              </a:rPr>
              <a:t>Gerçekleştirdiğiniz canlı koçluk görüşmeleri üzerinden geribildirimler alacak</a:t>
            </a:r>
          </a:p>
          <a:p>
            <a:pPr marL="541782" lvl="1" indent="-342900">
              <a:lnSpc>
                <a:spcPts val="1100"/>
              </a:lnSpc>
              <a:buFont typeface="Wingdings" panose="05000000000000000000" pitchFamily="2" charset="2"/>
              <a:buChar char="v"/>
            </a:pPr>
            <a:r>
              <a:rPr lang="tr-TR" sz="900" dirty="0">
                <a:solidFill>
                  <a:schemeClr val="tx1"/>
                </a:solidFill>
              </a:rPr>
              <a:t>PDRICMA Askıda koçluk projelerimizde yer alarak gönüllü koçluk yaparak koçluk deneyiminizi (saatinizi) arttırabilecek,</a:t>
            </a:r>
          </a:p>
          <a:p>
            <a:pPr marL="541782" lvl="1" indent="-342900">
              <a:lnSpc>
                <a:spcPts val="1100"/>
              </a:lnSpc>
              <a:buFont typeface="Wingdings" panose="05000000000000000000" pitchFamily="2" charset="2"/>
              <a:buChar char="v"/>
            </a:pPr>
            <a:r>
              <a:rPr lang="tr-TR" sz="900" dirty="0">
                <a:solidFill>
                  <a:schemeClr val="tx1"/>
                </a:solidFill>
              </a:rPr>
              <a:t>Profesyonel gelişiminizi destekleyecek </a:t>
            </a:r>
            <a:r>
              <a:rPr lang="tr-TR" sz="900" dirty="0" err="1">
                <a:solidFill>
                  <a:schemeClr val="tx1"/>
                </a:solidFill>
              </a:rPr>
              <a:t>PDRGroup</a:t>
            </a:r>
            <a:r>
              <a:rPr lang="tr-TR" sz="900" dirty="0">
                <a:solidFill>
                  <a:schemeClr val="tx1"/>
                </a:solidFill>
              </a:rPr>
              <a:t> eğitimlerinden indirimli faydalanabilecek,</a:t>
            </a:r>
          </a:p>
          <a:p>
            <a:pPr marL="541782" lvl="1" indent="-342900">
              <a:lnSpc>
                <a:spcPts val="1100"/>
              </a:lnSpc>
              <a:buFont typeface="Wingdings" panose="05000000000000000000" pitchFamily="2" charset="2"/>
              <a:buChar char="v"/>
            </a:pPr>
            <a:r>
              <a:rPr lang="tr-TR" sz="900" dirty="0">
                <a:solidFill>
                  <a:schemeClr val="tx1"/>
                </a:solidFill>
              </a:rPr>
              <a:t>PDRICMA Fakülte Liderlerimizden eğitim ve mentorluk almanın yanı sıra </a:t>
            </a:r>
            <a:r>
              <a:rPr lang="tr-TR" sz="900" dirty="0" err="1">
                <a:solidFill>
                  <a:schemeClr val="tx1"/>
                </a:solidFill>
              </a:rPr>
              <a:t>ünvanlanma</a:t>
            </a:r>
            <a:r>
              <a:rPr lang="tr-TR" sz="900" dirty="0">
                <a:solidFill>
                  <a:schemeClr val="tx1"/>
                </a:solidFill>
              </a:rPr>
              <a:t> yolculuğunuzda da mentorluk desteği temin edebilecek, </a:t>
            </a:r>
          </a:p>
          <a:p>
            <a:pPr marL="541782" lvl="1" indent="-342900">
              <a:lnSpc>
                <a:spcPts val="1100"/>
              </a:lnSpc>
              <a:buFont typeface="Wingdings" panose="05000000000000000000" pitchFamily="2" charset="2"/>
              <a:buChar char="v"/>
            </a:pPr>
            <a:r>
              <a:rPr lang="tr-TR" sz="900" dirty="0">
                <a:solidFill>
                  <a:schemeClr val="tx1"/>
                </a:solidFill>
              </a:rPr>
              <a:t>Program sonunda size özel makale, kitap önerisi ve e-</a:t>
            </a:r>
            <a:r>
              <a:rPr lang="tr-TR" sz="900" dirty="0" err="1">
                <a:solidFill>
                  <a:schemeClr val="tx1"/>
                </a:solidFill>
              </a:rPr>
              <a:t>learning</a:t>
            </a:r>
            <a:r>
              <a:rPr lang="tr-TR" sz="900" dirty="0">
                <a:solidFill>
                  <a:schemeClr val="tx1"/>
                </a:solidFill>
              </a:rPr>
              <a:t> video setine ücretsiz sahip olacak,</a:t>
            </a:r>
          </a:p>
          <a:p>
            <a:pPr marL="541782" lvl="1" indent="-342900">
              <a:lnSpc>
                <a:spcPts val="1100"/>
              </a:lnSpc>
              <a:buFont typeface="Wingdings" panose="05000000000000000000" pitchFamily="2" charset="2"/>
              <a:buChar char="v"/>
            </a:pPr>
            <a:r>
              <a:rPr lang="tr-TR" sz="900" dirty="0">
                <a:solidFill>
                  <a:schemeClr val="tx1"/>
                </a:solidFill>
              </a:rPr>
              <a:t>PDRICMA bünyesindeki </a:t>
            </a:r>
            <a:r>
              <a:rPr lang="tr-TR" sz="900" dirty="0" err="1">
                <a:solidFill>
                  <a:schemeClr val="tx1"/>
                </a:solidFill>
              </a:rPr>
              <a:t>Alumni</a:t>
            </a:r>
            <a:r>
              <a:rPr lang="tr-TR" sz="900" dirty="0">
                <a:solidFill>
                  <a:schemeClr val="tx1"/>
                </a:solidFill>
              </a:rPr>
              <a:t> ve diğer Koçluk ve Mentorluk webinarlarına ücretsiz katılabileceksiniz.</a:t>
            </a:r>
            <a:endParaRPr lang="tr-TR" sz="800" dirty="0">
              <a:solidFill>
                <a:schemeClr val="tx1"/>
              </a:solidFill>
            </a:endParaRPr>
          </a:p>
        </p:txBody>
      </p:sp>
      <p:sp>
        <p:nvSpPr>
          <p:cNvPr id="10" name="Title 1">
            <a:extLst>
              <a:ext uri="{FF2B5EF4-FFF2-40B4-BE49-F238E27FC236}">
                <a16:creationId xmlns:a16="http://schemas.microsoft.com/office/drawing/2014/main" id="{F33A6C37-F15B-EA40-E425-6C7D53C6AE5E}"/>
              </a:ext>
            </a:extLst>
          </p:cNvPr>
          <p:cNvSpPr>
            <a:spLocks noGrp="1"/>
          </p:cNvSpPr>
          <p:nvPr>
            <p:ph type="title"/>
          </p:nvPr>
        </p:nvSpPr>
        <p:spPr>
          <a:xfrm>
            <a:off x="4866908" y="372741"/>
            <a:ext cx="3918276" cy="843293"/>
          </a:xfrm>
        </p:spPr>
        <p:txBody>
          <a:bodyPr anchor="ctr">
            <a:normAutofit fontScale="90000"/>
          </a:bodyPr>
          <a:lstStyle/>
          <a:p>
            <a:r>
              <a:rPr lang="tr-TR" sz="2800" dirty="0"/>
              <a:t>PDRICMA Profesyonel Koçluk Sertifikasyon Programı</a:t>
            </a:r>
          </a:p>
        </p:txBody>
      </p:sp>
      <p:pic>
        <p:nvPicPr>
          <p:cNvPr id="2" name="Resim 2" descr="metin, küçük resim içeren bir resim&#10;&#10;Açıklama otomatik olarak oluşturuldu">
            <a:extLst>
              <a:ext uri="{FF2B5EF4-FFF2-40B4-BE49-F238E27FC236}">
                <a16:creationId xmlns:a16="http://schemas.microsoft.com/office/drawing/2014/main" id="{99A5742F-5DE9-A54B-4FF2-C9FBB638513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2651" y="4581590"/>
            <a:ext cx="817646" cy="41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0B99C56-2803-4515-B99B-3774EEF6E25C}"/>
              </a:ext>
            </a:extLst>
          </p:cNvPr>
          <p:cNvPicPr>
            <a:picLocks noChangeAspect="1"/>
          </p:cNvPicPr>
          <p:nvPr/>
        </p:nvPicPr>
        <p:blipFill>
          <a:blip r:embed="rId4">
            <a:grayscl/>
          </a:blip>
          <a:stretch>
            <a:fillRect/>
          </a:stretch>
        </p:blipFill>
        <p:spPr>
          <a:xfrm>
            <a:off x="132598" y="870155"/>
            <a:ext cx="4630137" cy="2323135"/>
          </a:xfrm>
          <a:prstGeom prst="rect">
            <a:avLst/>
          </a:prstGeom>
        </p:spPr>
      </p:pic>
      <p:pic>
        <p:nvPicPr>
          <p:cNvPr id="6" name="Resim 5">
            <a:extLst>
              <a:ext uri="{FF2B5EF4-FFF2-40B4-BE49-F238E27FC236}">
                <a16:creationId xmlns:a16="http://schemas.microsoft.com/office/drawing/2014/main" id="{A2632F05-55A3-FA1A-E7CC-40FD43A53D68}"/>
              </a:ext>
            </a:extLst>
          </p:cNvPr>
          <p:cNvPicPr>
            <a:picLocks noChangeAspect="1"/>
          </p:cNvPicPr>
          <p:nvPr/>
        </p:nvPicPr>
        <p:blipFill>
          <a:blip r:embed="rId5"/>
          <a:stretch>
            <a:fillRect/>
          </a:stretch>
        </p:blipFill>
        <p:spPr>
          <a:xfrm>
            <a:off x="141459" y="151840"/>
            <a:ext cx="1032917" cy="351469"/>
          </a:xfrm>
          <a:prstGeom prst="rect">
            <a:avLst/>
          </a:prstGeom>
        </p:spPr>
      </p:pic>
    </p:spTree>
    <p:extLst>
      <p:ext uri="{BB962C8B-B14F-4D97-AF65-F5344CB8AC3E}">
        <p14:creationId xmlns:p14="http://schemas.microsoft.com/office/powerpoint/2010/main" val="113683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F231-E707-FA37-BB1D-35D10B8E0B34}"/>
              </a:ext>
            </a:extLst>
          </p:cNvPr>
          <p:cNvSpPr>
            <a:spLocks noGrp="1"/>
          </p:cNvSpPr>
          <p:nvPr>
            <p:ph type="title"/>
          </p:nvPr>
        </p:nvSpPr>
        <p:spPr>
          <a:xfrm>
            <a:off x="1183558" y="177875"/>
            <a:ext cx="7709855" cy="650868"/>
          </a:xfrm>
        </p:spPr>
        <p:txBody>
          <a:bodyPr/>
          <a:lstStyle/>
          <a:p>
            <a:r>
              <a:rPr lang="tr-TR" sz="2500" dirty="0"/>
              <a:t>Program Hakkında</a:t>
            </a:r>
          </a:p>
        </p:txBody>
      </p:sp>
      <p:pic>
        <p:nvPicPr>
          <p:cNvPr id="3" name="Online Media 2" title="PDRICMA Fakülte Lideri - Binnur Kayabey, PCC">
            <a:hlinkClick r:id="" action="ppaction://media"/>
            <a:extLst>
              <a:ext uri="{FF2B5EF4-FFF2-40B4-BE49-F238E27FC236}">
                <a16:creationId xmlns:a16="http://schemas.microsoft.com/office/drawing/2014/main" id="{4A1A4F1D-6B25-3543-B2BB-50C92864179D}"/>
              </a:ext>
            </a:extLst>
          </p:cNvPr>
          <p:cNvPicPr>
            <a:picLocks noRot="1" noChangeAspect="1"/>
          </p:cNvPicPr>
          <p:nvPr>
            <a:videoFile r:link="rId1"/>
          </p:nvPr>
        </p:nvPicPr>
        <p:blipFill>
          <a:blip r:embed="rId3"/>
          <a:stretch>
            <a:fillRect/>
          </a:stretch>
        </p:blipFill>
        <p:spPr>
          <a:xfrm>
            <a:off x="1183558" y="1201798"/>
            <a:ext cx="6776884" cy="3828939"/>
          </a:xfrm>
          <a:prstGeom prst="rect">
            <a:avLst/>
          </a:prstGeom>
        </p:spPr>
      </p:pic>
      <p:sp>
        <p:nvSpPr>
          <p:cNvPr id="5" name="TextBox 4">
            <a:extLst>
              <a:ext uri="{FF2B5EF4-FFF2-40B4-BE49-F238E27FC236}">
                <a16:creationId xmlns:a16="http://schemas.microsoft.com/office/drawing/2014/main" id="{7B20C084-8764-031D-A388-0D0C9A491669}"/>
              </a:ext>
            </a:extLst>
          </p:cNvPr>
          <p:cNvSpPr txBox="1"/>
          <p:nvPr/>
        </p:nvSpPr>
        <p:spPr>
          <a:xfrm>
            <a:off x="2286000" y="4722960"/>
            <a:ext cx="4572000" cy="307777"/>
          </a:xfrm>
          <a:prstGeom prst="rect">
            <a:avLst/>
          </a:prstGeom>
          <a:noFill/>
        </p:spPr>
        <p:txBody>
          <a:bodyPr wrap="square">
            <a:spAutoFit/>
          </a:bodyPr>
          <a:lstStyle/>
          <a:p>
            <a:pPr algn="ctr"/>
            <a:r>
              <a:rPr lang="tr-TR" sz="1400" u="sng" dirty="0">
                <a:solidFill>
                  <a:schemeClr val="bg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https://www.youtube.com/watch?v=xu5mlHGs7GI</a:t>
            </a:r>
            <a:endParaRPr lang="tr-TR" dirty="0">
              <a:solidFill>
                <a:schemeClr val="bg1"/>
              </a:solidFill>
            </a:endParaRPr>
          </a:p>
        </p:txBody>
      </p:sp>
      <p:pic>
        <p:nvPicPr>
          <p:cNvPr id="4" name="Resim 3">
            <a:extLst>
              <a:ext uri="{FF2B5EF4-FFF2-40B4-BE49-F238E27FC236}">
                <a16:creationId xmlns:a16="http://schemas.microsoft.com/office/drawing/2014/main" id="{45CED7E4-80DE-ECE6-47FC-0A59FFFB4E11}"/>
              </a:ext>
            </a:extLst>
          </p:cNvPr>
          <p:cNvPicPr>
            <a:picLocks noChangeAspect="1"/>
          </p:cNvPicPr>
          <p:nvPr/>
        </p:nvPicPr>
        <p:blipFill>
          <a:blip r:embed="rId5"/>
          <a:stretch>
            <a:fillRect/>
          </a:stretch>
        </p:blipFill>
        <p:spPr>
          <a:xfrm>
            <a:off x="141459" y="151840"/>
            <a:ext cx="1032917" cy="351469"/>
          </a:xfrm>
          <a:prstGeom prst="rect">
            <a:avLst/>
          </a:prstGeom>
        </p:spPr>
      </p:pic>
    </p:spTree>
    <p:extLst>
      <p:ext uri="{BB962C8B-B14F-4D97-AF65-F5344CB8AC3E}">
        <p14:creationId xmlns:p14="http://schemas.microsoft.com/office/powerpoint/2010/main" val="147451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Picture 26" descr="Mars Athletic Club - Home | Facebook">
            <a:extLst>
              <a:ext uri="{FF2B5EF4-FFF2-40B4-BE49-F238E27FC236}">
                <a16:creationId xmlns:a16="http://schemas.microsoft.com/office/drawing/2014/main" id="{AC247C03-A8C0-7FD2-3E26-B8E10860C1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07" b="29007"/>
          <a:stretch/>
        </p:blipFill>
        <p:spPr bwMode="auto">
          <a:xfrm>
            <a:off x="7337303" y="4090430"/>
            <a:ext cx="1607344" cy="674868"/>
          </a:xfrm>
          <a:prstGeom prst="rect">
            <a:avLst/>
          </a:prstGeom>
          <a:noFill/>
          <a:extLst>
            <a:ext uri="{909E8E84-426E-40DD-AFC4-6F175D3DCCD1}">
              <a14:hiddenFill xmlns:a14="http://schemas.microsoft.com/office/drawing/2010/main">
                <a:solidFill>
                  <a:srgbClr val="FFFFFF"/>
                </a:solidFill>
              </a14:hiddenFill>
            </a:ext>
          </a:extLst>
        </p:spPr>
      </p:pic>
      <p:pic>
        <p:nvPicPr>
          <p:cNvPr id="30" name="Resim 3">
            <a:extLst>
              <a:ext uri="{FF2B5EF4-FFF2-40B4-BE49-F238E27FC236}">
                <a16:creationId xmlns:a16="http://schemas.microsoft.com/office/drawing/2014/main" id="{DD9EA274-ACF4-495F-9E8F-2D4320243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681" y="817961"/>
            <a:ext cx="1035407" cy="10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Resim 37">
            <a:extLst>
              <a:ext uri="{FF2B5EF4-FFF2-40B4-BE49-F238E27FC236}">
                <a16:creationId xmlns:a16="http://schemas.microsoft.com/office/drawing/2014/main" id="{E0DD1E1D-62CC-4185-BF6C-FC5A29FDEF26}"/>
              </a:ext>
            </a:extLst>
          </p:cNvPr>
          <p:cNvPicPr>
            <a:picLocks noChangeAspect="1"/>
          </p:cNvPicPr>
          <p:nvPr/>
        </p:nvPicPr>
        <p:blipFill rotWithShape="1">
          <a:blip r:embed="rId5">
            <a:extLst>
              <a:ext uri="{28A0092B-C50C-407E-A947-70E740481C1C}">
                <a14:useLocalDpi xmlns:a14="http://schemas.microsoft.com/office/drawing/2010/main" val="0"/>
              </a:ext>
            </a:extLst>
          </a:blip>
          <a:srcRect t="13756" b="13756"/>
          <a:stretch/>
        </p:blipFill>
        <p:spPr>
          <a:xfrm>
            <a:off x="2052887" y="1051252"/>
            <a:ext cx="997519" cy="723090"/>
          </a:xfrm>
          <a:prstGeom prst="rect">
            <a:avLst/>
          </a:prstGeom>
        </p:spPr>
      </p:pic>
      <p:pic>
        <p:nvPicPr>
          <p:cNvPr id="41" name="Resim 40">
            <a:extLst>
              <a:ext uri="{FF2B5EF4-FFF2-40B4-BE49-F238E27FC236}">
                <a16:creationId xmlns:a16="http://schemas.microsoft.com/office/drawing/2014/main" id="{41AA3D66-D7DC-4D17-ACA0-5070C66CE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1898" y="1011165"/>
            <a:ext cx="630138" cy="605373"/>
          </a:xfrm>
          <a:prstGeom prst="rect">
            <a:avLst/>
          </a:prstGeom>
        </p:spPr>
      </p:pic>
      <p:pic>
        <p:nvPicPr>
          <p:cNvPr id="43" name="Resim 42">
            <a:extLst>
              <a:ext uri="{FF2B5EF4-FFF2-40B4-BE49-F238E27FC236}">
                <a16:creationId xmlns:a16="http://schemas.microsoft.com/office/drawing/2014/main" id="{6AC5DA02-9501-4F52-82F5-D3764C9A56D9}"/>
              </a:ext>
            </a:extLst>
          </p:cNvPr>
          <p:cNvPicPr>
            <a:picLocks noChangeAspect="1"/>
          </p:cNvPicPr>
          <p:nvPr/>
        </p:nvPicPr>
        <p:blipFill>
          <a:blip r:embed="rId7"/>
          <a:stretch>
            <a:fillRect/>
          </a:stretch>
        </p:blipFill>
        <p:spPr>
          <a:xfrm>
            <a:off x="1988343" y="1848730"/>
            <a:ext cx="1286047" cy="345550"/>
          </a:xfrm>
          <a:prstGeom prst="rect">
            <a:avLst/>
          </a:prstGeom>
        </p:spPr>
      </p:pic>
      <p:pic>
        <p:nvPicPr>
          <p:cNvPr id="44" name="Resim 43" descr="C:\Users\Lenovo\AppData\Local\Microsoft\Windows\INetCache\Content.MSO\1A3A7C46.tmp">
            <a:hlinkClick r:id="rId8"/>
            <a:extLst>
              <a:ext uri="{FF2B5EF4-FFF2-40B4-BE49-F238E27FC236}">
                <a16:creationId xmlns:a16="http://schemas.microsoft.com/office/drawing/2014/main" id="{E790CEC0-E746-41CE-8A7D-D5EFF35F2D4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1514" y="1838155"/>
            <a:ext cx="718183" cy="560493"/>
          </a:xfrm>
          <a:prstGeom prst="rect">
            <a:avLst/>
          </a:prstGeom>
          <a:noFill/>
          <a:ln>
            <a:noFill/>
          </a:ln>
        </p:spPr>
      </p:pic>
      <p:pic>
        <p:nvPicPr>
          <p:cNvPr id="45" name="Picture 2" descr="Logos - İLKO İlaç">
            <a:extLst>
              <a:ext uri="{FF2B5EF4-FFF2-40B4-BE49-F238E27FC236}">
                <a16:creationId xmlns:a16="http://schemas.microsoft.com/office/drawing/2014/main" id="{283AA80D-855F-4EF2-A8B6-031C1676708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42708" y="2017301"/>
            <a:ext cx="1268518" cy="357266"/>
          </a:xfrm>
          <a:prstGeom prst="rect">
            <a:avLst/>
          </a:prstGeom>
          <a:noFill/>
          <a:extLst>
            <a:ext uri="{909E8E84-426E-40DD-AFC4-6F175D3DCCD1}">
              <a14:hiddenFill xmlns:a14="http://schemas.microsoft.com/office/drawing/2010/main">
                <a:solidFill>
                  <a:srgbClr val="FFFFFF"/>
                </a:solidFill>
              </a14:hiddenFill>
            </a:ext>
          </a:extLst>
        </p:spPr>
      </p:pic>
      <p:pic>
        <p:nvPicPr>
          <p:cNvPr id="46" name="Resim 45">
            <a:extLst>
              <a:ext uri="{FF2B5EF4-FFF2-40B4-BE49-F238E27FC236}">
                <a16:creationId xmlns:a16="http://schemas.microsoft.com/office/drawing/2014/main" id="{283DBA8D-F9BE-4422-8A3E-0922B41783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9375" y="919433"/>
            <a:ext cx="902902" cy="902902"/>
          </a:xfrm>
          <a:prstGeom prst="rect">
            <a:avLst/>
          </a:prstGeom>
        </p:spPr>
      </p:pic>
      <p:pic>
        <p:nvPicPr>
          <p:cNvPr id="48" name="Picture 2">
            <a:extLst>
              <a:ext uri="{FF2B5EF4-FFF2-40B4-BE49-F238E27FC236}">
                <a16:creationId xmlns:a16="http://schemas.microsoft.com/office/drawing/2014/main" id="{24E1BD3D-B1C3-4739-9C1A-D252D2D2AA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3188" y="2548501"/>
            <a:ext cx="1178465" cy="280346"/>
          </a:xfrm>
          <a:prstGeom prst="rect">
            <a:avLst/>
          </a:prstGeom>
          <a:noFill/>
          <a:extLst>
            <a:ext uri="{909E8E84-426E-40DD-AFC4-6F175D3DCCD1}">
              <a14:hiddenFill xmlns:a14="http://schemas.microsoft.com/office/drawing/2010/main">
                <a:solidFill>
                  <a:srgbClr val="FFFFFF"/>
                </a:solidFill>
              </a14:hiddenFill>
            </a:ext>
          </a:extLst>
        </p:spPr>
      </p:pic>
      <p:pic>
        <p:nvPicPr>
          <p:cNvPr id="50" name="Resim 49" descr="metin, küçük resim içeren bir resim&#10;&#10;Açıklama otomatik olarak oluşturuldu">
            <a:extLst>
              <a:ext uri="{FF2B5EF4-FFF2-40B4-BE49-F238E27FC236}">
                <a16:creationId xmlns:a16="http://schemas.microsoft.com/office/drawing/2014/main" id="{751F6DC0-1B86-4764-A68E-B1686F335E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13942" y="2513740"/>
            <a:ext cx="1684232" cy="458268"/>
          </a:xfrm>
          <a:prstGeom prst="rect">
            <a:avLst/>
          </a:prstGeom>
        </p:spPr>
      </p:pic>
      <p:pic>
        <p:nvPicPr>
          <p:cNvPr id="54" name="Resim 53" descr="metin, küçük resim içeren bir resim&#10;&#10;Açıklama otomatik olarak oluşturuldu">
            <a:extLst>
              <a:ext uri="{FF2B5EF4-FFF2-40B4-BE49-F238E27FC236}">
                <a16:creationId xmlns:a16="http://schemas.microsoft.com/office/drawing/2014/main" id="{CD1B5CF2-FB0E-4F9E-8B2F-3192325FDD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8700" y="3758541"/>
            <a:ext cx="1496630" cy="353102"/>
          </a:xfrm>
          <a:prstGeom prst="rect">
            <a:avLst/>
          </a:prstGeom>
        </p:spPr>
      </p:pic>
      <p:pic>
        <p:nvPicPr>
          <p:cNvPr id="56" name="Resim 55">
            <a:extLst>
              <a:ext uri="{FF2B5EF4-FFF2-40B4-BE49-F238E27FC236}">
                <a16:creationId xmlns:a16="http://schemas.microsoft.com/office/drawing/2014/main" id="{254BCC7C-58FC-44BC-A821-FAA71235A0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60356" y="2736769"/>
            <a:ext cx="1587297" cy="444443"/>
          </a:xfrm>
          <a:prstGeom prst="rect">
            <a:avLst/>
          </a:prstGeom>
        </p:spPr>
      </p:pic>
      <p:pic>
        <p:nvPicPr>
          <p:cNvPr id="58" name="Resim 57" descr="metin, küçük resim içeren bir resim&#10;&#10;Açıklama otomatik olarak oluşturuldu">
            <a:extLst>
              <a:ext uri="{FF2B5EF4-FFF2-40B4-BE49-F238E27FC236}">
                <a16:creationId xmlns:a16="http://schemas.microsoft.com/office/drawing/2014/main" id="{0ED52D3A-4C2C-4546-9004-B4ABD076589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0296" y="3397350"/>
            <a:ext cx="1193681" cy="668461"/>
          </a:xfrm>
          <a:prstGeom prst="rect">
            <a:avLst/>
          </a:prstGeom>
        </p:spPr>
      </p:pic>
      <p:pic>
        <p:nvPicPr>
          <p:cNvPr id="59" name="Resim 27" descr="oturma, çizim, işaret, durak içeren bir resim&#10;&#10;Açıklama otomatik olarak oluşturuldu">
            <a:extLst>
              <a:ext uri="{FF2B5EF4-FFF2-40B4-BE49-F238E27FC236}">
                <a16:creationId xmlns:a16="http://schemas.microsoft.com/office/drawing/2014/main" id="{042AD244-33C4-4791-8B5F-3EFCB91DEB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60768" y="3376896"/>
            <a:ext cx="1131695" cy="35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Resim 59">
            <a:extLst>
              <a:ext uri="{FF2B5EF4-FFF2-40B4-BE49-F238E27FC236}">
                <a16:creationId xmlns:a16="http://schemas.microsoft.com/office/drawing/2014/main" id="{111689FF-A313-4D6E-9358-966E710250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38955" y="3862351"/>
            <a:ext cx="1193681" cy="662274"/>
          </a:xfrm>
          <a:prstGeom prst="rect">
            <a:avLst/>
          </a:prstGeom>
        </p:spPr>
      </p:pic>
      <p:pic>
        <p:nvPicPr>
          <p:cNvPr id="61" name="Resim 60">
            <a:extLst>
              <a:ext uri="{FF2B5EF4-FFF2-40B4-BE49-F238E27FC236}">
                <a16:creationId xmlns:a16="http://schemas.microsoft.com/office/drawing/2014/main" id="{80752835-728D-45D3-953F-0417DD39FF37}"/>
              </a:ext>
            </a:extLst>
          </p:cNvPr>
          <p:cNvPicPr>
            <a:picLocks noChangeAspect="1"/>
          </p:cNvPicPr>
          <p:nvPr/>
        </p:nvPicPr>
        <p:blipFill rotWithShape="1">
          <a:blip r:embed="rId19">
            <a:extLst>
              <a:ext uri="{28A0092B-C50C-407E-A947-70E740481C1C}">
                <a14:useLocalDpi xmlns:a14="http://schemas.microsoft.com/office/drawing/2010/main" val="0"/>
              </a:ext>
            </a:extLst>
          </a:blip>
          <a:srcRect t="33047" b="34292"/>
          <a:stretch/>
        </p:blipFill>
        <p:spPr>
          <a:xfrm>
            <a:off x="5678897" y="4446790"/>
            <a:ext cx="1606925" cy="524834"/>
          </a:xfrm>
          <a:prstGeom prst="rect">
            <a:avLst/>
          </a:prstGeom>
        </p:spPr>
      </p:pic>
      <p:pic>
        <p:nvPicPr>
          <p:cNvPr id="64" name="Resim 63">
            <a:extLst>
              <a:ext uri="{FF2B5EF4-FFF2-40B4-BE49-F238E27FC236}">
                <a16:creationId xmlns:a16="http://schemas.microsoft.com/office/drawing/2014/main" id="{7989EA2C-1465-4571-B026-F18A1BD1B558}"/>
              </a:ext>
            </a:extLst>
          </p:cNvPr>
          <p:cNvPicPr>
            <a:picLocks noChangeAspect="1"/>
          </p:cNvPicPr>
          <p:nvPr/>
        </p:nvPicPr>
        <p:blipFill rotWithShape="1">
          <a:blip r:embed="rId20"/>
          <a:srcRect t="34239" b="36008"/>
          <a:stretch/>
        </p:blipFill>
        <p:spPr>
          <a:xfrm>
            <a:off x="3505902" y="4252219"/>
            <a:ext cx="1608337" cy="544812"/>
          </a:xfrm>
          <a:prstGeom prst="rect">
            <a:avLst/>
          </a:prstGeom>
        </p:spPr>
      </p:pic>
      <p:pic>
        <p:nvPicPr>
          <p:cNvPr id="1026" name="Picture 2" descr="Logos - Yapıray">
            <a:extLst>
              <a:ext uri="{FF2B5EF4-FFF2-40B4-BE49-F238E27FC236}">
                <a16:creationId xmlns:a16="http://schemas.microsoft.com/office/drawing/2014/main" id="{FAED7145-AA1A-E59C-FA0D-64443B79123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4212" y="1606719"/>
            <a:ext cx="1416556" cy="9546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şim Tekstil ERP Projesi | İnnova">
            <a:extLst>
              <a:ext uri="{FF2B5EF4-FFF2-40B4-BE49-F238E27FC236}">
                <a16:creationId xmlns:a16="http://schemas.microsoft.com/office/drawing/2014/main" id="{72D414DF-C68C-6484-D87F-2098BBFBCB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37505" y="991398"/>
            <a:ext cx="1314626" cy="755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ngiz Makina - an IMPRO Company">
            <a:extLst>
              <a:ext uri="{FF2B5EF4-FFF2-40B4-BE49-F238E27FC236}">
                <a16:creationId xmlns:a16="http://schemas.microsoft.com/office/drawing/2014/main" id="{39908323-1BE9-8F07-19BB-DB16CFB76A9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0296" y="1072101"/>
            <a:ext cx="1387324" cy="670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etişim | Entek Otomasyon">
            <a:extLst>
              <a:ext uri="{FF2B5EF4-FFF2-40B4-BE49-F238E27FC236}">
                <a16:creationId xmlns:a16="http://schemas.microsoft.com/office/drawing/2014/main" id="{459CE768-67F8-0F2F-2971-00174946DD2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57413" y="3492390"/>
            <a:ext cx="1724906" cy="6242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 | Online Ayakkabı ve Giyim Alışverişi İçin Tıklayın!">
            <a:extLst>
              <a:ext uri="{FF2B5EF4-FFF2-40B4-BE49-F238E27FC236}">
                <a16:creationId xmlns:a16="http://schemas.microsoft.com/office/drawing/2014/main" id="{637D21F0-FB9D-6754-D180-7CF0E453B0B0}"/>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20006" b="20006"/>
          <a:stretch/>
        </p:blipFill>
        <p:spPr bwMode="auto">
          <a:xfrm>
            <a:off x="3613297" y="1782132"/>
            <a:ext cx="1173150" cy="7037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 Sky">
            <a:extLst>
              <a:ext uri="{FF2B5EF4-FFF2-40B4-BE49-F238E27FC236}">
                <a16:creationId xmlns:a16="http://schemas.microsoft.com/office/drawing/2014/main" id="{684B3408-5466-8211-0681-00B96B1CC0E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50406" y="3088224"/>
            <a:ext cx="1797695" cy="2653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7F7AFE8-05BD-DA1C-044A-0E68067DA7B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56058" y="3429619"/>
            <a:ext cx="1320968" cy="3452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102 TL ile Başlayan SunExpress Uçuşları, Biletleri ve Fırsatları. Gidiş  Dönüş | Skyscanner">
            <a:extLst>
              <a:ext uri="{FF2B5EF4-FFF2-40B4-BE49-F238E27FC236}">
                <a16:creationId xmlns:a16="http://schemas.microsoft.com/office/drawing/2014/main" id="{1884D4C9-EA20-930A-FB12-0DA42AFE0CA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77606" y="4155661"/>
            <a:ext cx="1349343" cy="6746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ütaş Süt Ürünleri A.Ş. - İletişim - Başvurular">
            <a:extLst>
              <a:ext uri="{FF2B5EF4-FFF2-40B4-BE49-F238E27FC236}">
                <a16:creationId xmlns:a16="http://schemas.microsoft.com/office/drawing/2014/main" id="{C0743B18-4DFA-A916-2F6E-1B71C91DDDD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26479" y="1697777"/>
            <a:ext cx="841183" cy="8411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ürk Telekom Haber Son Dakika Türk Telekom Haberleri Diyadinnet'te! |  Diyadinnet">
            <a:extLst>
              <a:ext uri="{FF2B5EF4-FFF2-40B4-BE49-F238E27FC236}">
                <a16:creationId xmlns:a16="http://schemas.microsoft.com/office/drawing/2014/main" id="{4F3FA72B-DB55-300F-8D9D-AFC7963A52E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4373" y="4037165"/>
            <a:ext cx="1496630" cy="84185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avaCars - Home | Facebook">
            <a:extLst>
              <a:ext uri="{FF2B5EF4-FFF2-40B4-BE49-F238E27FC236}">
                <a16:creationId xmlns:a16="http://schemas.microsoft.com/office/drawing/2014/main" id="{9B039574-301D-36B1-BD2F-39FB2B0F915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924967" y="2414401"/>
            <a:ext cx="982949" cy="9829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otal logo and symbol, meaning, history, PNG">
            <a:extLst>
              <a:ext uri="{FF2B5EF4-FFF2-40B4-BE49-F238E27FC236}">
                <a16:creationId xmlns:a16="http://schemas.microsoft.com/office/drawing/2014/main" id="{89BA416B-64BA-4234-FFDF-D5F74F0AAB9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12591" y="2324179"/>
            <a:ext cx="1722223" cy="968751"/>
          </a:xfrm>
          <a:prstGeom prst="rect">
            <a:avLst/>
          </a:prstGeom>
          <a:noFill/>
          <a:extLst>
            <a:ext uri="{909E8E84-426E-40DD-AFC4-6F175D3DCCD1}">
              <a14:hiddenFill xmlns:a14="http://schemas.microsoft.com/office/drawing/2010/main">
                <a:solidFill>
                  <a:srgbClr val="FFFFFF"/>
                </a:solidFill>
              </a14:hiddenFill>
            </a:ext>
          </a:extLst>
        </p:spPr>
      </p:pic>
      <p:pic>
        <p:nvPicPr>
          <p:cNvPr id="2" name="İçerik Yer Tutucusu 4">
            <a:extLst>
              <a:ext uri="{FF2B5EF4-FFF2-40B4-BE49-F238E27FC236}">
                <a16:creationId xmlns:a16="http://schemas.microsoft.com/office/drawing/2014/main" id="{26918ECA-C174-30AA-FFA7-0DC421DB935C}"/>
              </a:ext>
            </a:extLst>
          </p:cNvPr>
          <p:cNvPicPr>
            <a:picLocks noChangeAspect="1"/>
          </p:cNvPicPr>
          <p:nvPr/>
        </p:nvPicPr>
        <p:blipFill>
          <a:blip r:embed="rId33">
            <a:extLst>
              <a:ext uri="{BEBA8EAE-BF5A-486C-A8C5-ECC9F3942E4B}">
                <a14:imgProps xmlns:a14="http://schemas.microsoft.com/office/drawing/2010/main">
                  <a14:imgLayer r:embed="rId3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E8BEE39-4AA4-DE9D-DBDF-D19A1DFE6BD1}"/>
              </a:ext>
            </a:extLst>
          </p:cNvPr>
          <p:cNvSpPr>
            <a:spLocks noGrp="1"/>
          </p:cNvSpPr>
          <p:nvPr>
            <p:ph type="title"/>
          </p:nvPr>
        </p:nvSpPr>
        <p:spPr>
          <a:xfrm>
            <a:off x="1183558" y="177875"/>
            <a:ext cx="7709855" cy="650868"/>
          </a:xfrm>
        </p:spPr>
        <p:txBody>
          <a:bodyPr/>
          <a:lstStyle/>
          <a:p>
            <a:pPr algn="r"/>
            <a:r>
              <a:rPr lang="tr-TR" sz="2500" dirty="0"/>
              <a:t>Referanslarımızdan bazıları…</a:t>
            </a:r>
          </a:p>
        </p:txBody>
      </p:sp>
    </p:spTree>
    <p:custDataLst>
      <p:tags r:id="rId1"/>
    </p:custDataLst>
    <p:extLst>
      <p:ext uri="{BB962C8B-B14F-4D97-AF65-F5344CB8AC3E}">
        <p14:creationId xmlns:p14="http://schemas.microsoft.com/office/powerpoint/2010/main" val="4237265659"/>
      </p:ext>
    </p:extLst>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Resim 1">
            <a:extLst>
              <a:ext uri="{FF2B5EF4-FFF2-40B4-BE49-F238E27FC236}">
                <a16:creationId xmlns:a16="http://schemas.microsoft.com/office/drawing/2014/main" id="{43ADB409-8C71-41BD-B69C-BA991F6DD9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5" t="37290" r="7955" b="37290"/>
          <a:stretch/>
        </p:blipFill>
        <p:spPr bwMode="auto">
          <a:xfrm>
            <a:off x="728546" y="1981444"/>
            <a:ext cx="7316228" cy="124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a:extLst>
              <a:ext uri="{FF2B5EF4-FFF2-40B4-BE49-F238E27FC236}">
                <a16:creationId xmlns:a16="http://schemas.microsoft.com/office/drawing/2014/main" id="{116DF19D-9B83-442F-9449-84BC2E8FE3E4}"/>
              </a:ext>
            </a:extLst>
          </p:cNvPr>
          <p:cNvSpPr txBox="1"/>
          <p:nvPr/>
        </p:nvSpPr>
        <p:spPr>
          <a:xfrm>
            <a:off x="3635275" y="4680201"/>
            <a:ext cx="1873449" cy="307777"/>
          </a:xfrm>
          <a:prstGeom prst="rect">
            <a:avLst/>
          </a:prstGeom>
          <a:noFill/>
        </p:spPr>
        <p:txBody>
          <a:bodyPr>
            <a:spAutoFit/>
          </a:bodyPr>
          <a:lstStyle/>
          <a:p>
            <a:pPr algn="ctr">
              <a:defRPr/>
            </a:pPr>
            <a:r>
              <a:rPr lang="tr-TR" sz="1400" dirty="0">
                <a:solidFill>
                  <a:schemeClr val="accent1">
                    <a:lumMod val="75000"/>
                  </a:schemeClr>
                </a:solidFill>
                <a:latin typeface="+mj-lt"/>
                <a:ea typeface="Lato Light" panose="020F0502020204030203" pitchFamily="34" charset="0"/>
                <a:cs typeface="Mukta ExtraLight" panose="020B0000000000000000" pitchFamily="34" charset="77"/>
              </a:rPr>
              <a:t>info@pdricma.com.tr</a:t>
            </a:r>
            <a:endParaRPr lang="tr-TR" sz="1400" dirty="0">
              <a:latin typeface="+mj-lt"/>
            </a:endParaRPr>
          </a:p>
        </p:txBody>
      </p:sp>
      <p:pic>
        <p:nvPicPr>
          <p:cNvPr id="3" name="İçerik Yer Tutucusu 4">
            <a:extLst>
              <a:ext uri="{FF2B5EF4-FFF2-40B4-BE49-F238E27FC236}">
                <a16:creationId xmlns:a16="http://schemas.microsoft.com/office/drawing/2014/main" id="{729084ED-5705-0A52-C150-6F5F166A1C6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1"/>
          <p:cNvSpPr txBox="1">
            <a:spLocks noGrp="1"/>
          </p:cNvSpPr>
          <p:nvPr>
            <p:ph type="subTitle" idx="1"/>
          </p:nvPr>
        </p:nvSpPr>
        <p:spPr>
          <a:xfrm>
            <a:off x="3657600" y="805188"/>
            <a:ext cx="5326380" cy="1176900"/>
          </a:xfrm>
          <a:prstGeom prst="rect">
            <a:avLst/>
          </a:prstGeom>
        </p:spPr>
        <p:txBody>
          <a:bodyPr spcFirstLastPara="1" wrap="square" lIns="91425" tIns="91425" rIns="91425" bIns="91425" anchor="ctr" anchorCtr="0">
            <a:noAutofit/>
          </a:bodyPr>
          <a:lstStyle/>
          <a:p>
            <a:pPr marL="0" indent="0" algn="just">
              <a:lnSpc>
                <a:spcPts val="1400"/>
              </a:lnSpc>
            </a:pPr>
            <a:r>
              <a:rPr lang="tr-TR" sz="1200" dirty="0">
                <a:solidFill>
                  <a:schemeClr val="bg1">
                    <a:lumMod val="50000"/>
                  </a:schemeClr>
                </a:solidFill>
              </a:rPr>
              <a:t>‘‘Gelişime, paylaşıma ve dönüşüme ilham verme’’ amacıyla evrensel değerlerle donanmış profesyonel koç ve mentorlar yetiştirmeyi, koçluğun tüm insanlara hizmet etmesini hedefliyoruz.</a:t>
            </a:r>
          </a:p>
        </p:txBody>
      </p:sp>
      <p:pic>
        <p:nvPicPr>
          <p:cNvPr id="540" name="Google Shape;540;p71"/>
          <p:cNvPicPr preferRelativeResize="0"/>
          <p:nvPr/>
        </p:nvPicPr>
        <p:blipFill>
          <a:blip r:embed="rId3"/>
          <a:srcRect t="20946" b="20946"/>
          <a:stretch/>
        </p:blipFill>
        <p:spPr>
          <a:xfrm>
            <a:off x="0" y="2571750"/>
            <a:ext cx="9198000" cy="2672400"/>
          </a:xfrm>
          <a:prstGeom prst="rect">
            <a:avLst/>
          </a:prstGeom>
          <a:noFill/>
          <a:ln>
            <a:noFill/>
          </a:ln>
        </p:spPr>
      </p:pic>
      <p:cxnSp>
        <p:nvCxnSpPr>
          <p:cNvPr id="541" name="Google Shape;541;p71"/>
          <p:cNvCxnSpPr/>
          <p:nvPr/>
        </p:nvCxnSpPr>
        <p:spPr>
          <a:xfrm rot="10800000">
            <a:off x="9039625" y="2574175"/>
            <a:ext cx="0" cy="2472000"/>
          </a:xfrm>
          <a:prstGeom prst="straightConnector1">
            <a:avLst/>
          </a:prstGeom>
          <a:noFill/>
          <a:ln w="19050" cap="flat" cmpd="sng">
            <a:solidFill>
              <a:schemeClr val="lt1"/>
            </a:solidFill>
            <a:prstDash val="solid"/>
            <a:round/>
            <a:headEnd type="none" w="med" len="med"/>
            <a:tailEnd type="none" w="med" len="med"/>
          </a:ln>
        </p:spPr>
      </p:cxnSp>
      <p:cxnSp>
        <p:nvCxnSpPr>
          <p:cNvPr id="542" name="Google Shape;542;p71"/>
          <p:cNvCxnSpPr/>
          <p:nvPr/>
        </p:nvCxnSpPr>
        <p:spPr>
          <a:xfrm rot="10800000">
            <a:off x="108900" y="5036375"/>
            <a:ext cx="8936100" cy="0"/>
          </a:xfrm>
          <a:prstGeom prst="straightConnector1">
            <a:avLst/>
          </a:prstGeom>
          <a:noFill/>
          <a:ln w="19050" cap="flat" cmpd="sng">
            <a:solidFill>
              <a:schemeClr val="lt1"/>
            </a:solidFill>
            <a:prstDash val="solid"/>
            <a:round/>
            <a:headEnd type="none" w="med" len="med"/>
            <a:tailEnd type="none" w="med" len="med"/>
          </a:ln>
        </p:spPr>
      </p:cxnSp>
      <p:cxnSp>
        <p:nvCxnSpPr>
          <p:cNvPr id="543" name="Google Shape;543;p71"/>
          <p:cNvCxnSpPr/>
          <p:nvPr/>
        </p:nvCxnSpPr>
        <p:spPr>
          <a:xfrm rot="10800000">
            <a:off x="107275" y="2574375"/>
            <a:ext cx="0" cy="2470500"/>
          </a:xfrm>
          <a:prstGeom prst="straightConnector1">
            <a:avLst/>
          </a:prstGeom>
          <a:noFill/>
          <a:ln w="19050" cap="flat" cmpd="sng">
            <a:solidFill>
              <a:schemeClr val="lt1"/>
            </a:solidFill>
            <a:prstDash val="solid"/>
            <a:round/>
            <a:headEnd type="none" w="med" len="med"/>
            <a:tailEnd type="none" w="med" len="med"/>
          </a:ln>
        </p:spPr>
      </p:cxnSp>
      <p:pic>
        <p:nvPicPr>
          <p:cNvPr id="2" name="İçerik Yer Tutucusu 4">
            <a:extLst>
              <a:ext uri="{FF2B5EF4-FFF2-40B4-BE49-F238E27FC236}">
                <a16:creationId xmlns:a16="http://schemas.microsoft.com/office/drawing/2014/main" id="{09C8307B-39E5-C6E7-E51F-EA1DBD8CDC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551;p72">
            <a:extLst>
              <a:ext uri="{FF2B5EF4-FFF2-40B4-BE49-F238E27FC236}">
                <a16:creationId xmlns:a16="http://schemas.microsoft.com/office/drawing/2014/main" id="{7C53C718-9890-21D2-E540-ED25390A61B8}"/>
              </a:ext>
            </a:extLst>
          </p:cNvPr>
          <p:cNvSpPr txBox="1">
            <a:spLocks noGrp="1"/>
          </p:cNvSpPr>
          <p:nvPr>
            <p:ph type="title"/>
          </p:nvPr>
        </p:nvSpPr>
        <p:spPr>
          <a:xfrm>
            <a:off x="-155080" y="666088"/>
            <a:ext cx="2760248" cy="134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Felsefemiz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1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72"/>
          <p:cNvPicPr preferRelativeResize="0"/>
          <p:nvPr/>
        </p:nvPicPr>
        <p:blipFill rotWithShape="1">
          <a:blip r:embed="rId3">
            <a:alphaModFix/>
          </a:blip>
          <a:srcRect r="50000"/>
          <a:stretch/>
        </p:blipFill>
        <p:spPr>
          <a:xfrm>
            <a:off x="4572000" y="-14862"/>
            <a:ext cx="4598424" cy="5173224"/>
          </a:xfrm>
          <a:prstGeom prst="rect">
            <a:avLst/>
          </a:prstGeom>
          <a:noFill/>
          <a:ln>
            <a:noFill/>
          </a:ln>
        </p:spPr>
      </p:pic>
      <p:sp>
        <p:nvSpPr>
          <p:cNvPr id="550" name="Google Shape;550;p72"/>
          <p:cNvSpPr/>
          <p:nvPr/>
        </p:nvSpPr>
        <p:spPr>
          <a:xfrm>
            <a:off x="3167950" y="1501134"/>
            <a:ext cx="6002474" cy="2135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lt1"/>
              </a:solidFill>
            </a:endParaRPr>
          </a:p>
        </p:txBody>
      </p:sp>
      <p:sp>
        <p:nvSpPr>
          <p:cNvPr id="551" name="Google Shape;551;p72"/>
          <p:cNvSpPr txBox="1">
            <a:spLocks noGrp="1"/>
          </p:cNvSpPr>
          <p:nvPr>
            <p:ph type="title"/>
          </p:nvPr>
        </p:nvSpPr>
        <p:spPr>
          <a:xfrm>
            <a:off x="300636" y="1892925"/>
            <a:ext cx="2760248" cy="134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PDR </a:t>
            </a:r>
            <a:r>
              <a:rPr lang="tr-TR" dirty="0" err="1"/>
              <a:t>Group</a:t>
            </a:r>
            <a:br>
              <a:rPr lang="tr-TR" dirty="0"/>
            </a:br>
            <a:r>
              <a:rPr lang="tr-TR" dirty="0"/>
              <a:t>hakkında</a:t>
            </a:r>
            <a:endParaRPr dirty="0"/>
          </a:p>
        </p:txBody>
      </p:sp>
      <p:sp>
        <p:nvSpPr>
          <p:cNvPr id="555" name="Google Shape;555;p72"/>
          <p:cNvSpPr/>
          <p:nvPr/>
        </p:nvSpPr>
        <p:spPr>
          <a:xfrm>
            <a:off x="4370071" y="1798105"/>
            <a:ext cx="482700" cy="482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 name="Google Shape;556;p72"/>
          <p:cNvGrpSpPr/>
          <p:nvPr/>
        </p:nvGrpSpPr>
        <p:grpSpPr>
          <a:xfrm>
            <a:off x="4438417" y="1866457"/>
            <a:ext cx="345997" cy="345997"/>
            <a:chOff x="1756921" y="1509739"/>
            <a:chExt cx="345997" cy="345997"/>
          </a:xfrm>
        </p:grpSpPr>
        <p:sp>
          <p:nvSpPr>
            <p:cNvPr id="557" name="Google Shape;557;p72"/>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2"/>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2"/>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2"/>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2"/>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2"/>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2"/>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2"/>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2"/>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2"/>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2"/>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2"/>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2"/>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2"/>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2"/>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2"/>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2"/>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72"/>
          <p:cNvGrpSpPr/>
          <p:nvPr/>
        </p:nvGrpSpPr>
        <p:grpSpPr>
          <a:xfrm>
            <a:off x="7064641" y="1798105"/>
            <a:ext cx="482700" cy="482700"/>
            <a:chOff x="6531199" y="1812300"/>
            <a:chExt cx="482700" cy="482700"/>
          </a:xfrm>
        </p:grpSpPr>
        <p:sp>
          <p:nvSpPr>
            <p:cNvPr id="575" name="Google Shape;575;p72"/>
            <p:cNvSpPr/>
            <p:nvPr/>
          </p:nvSpPr>
          <p:spPr>
            <a:xfrm>
              <a:off x="6531199" y="1812300"/>
              <a:ext cx="482700" cy="482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2"/>
            <p:cNvSpPr/>
            <p:nvPr/>
          </p:nvSpPr>
          <p:spPr>
            <a:xfrm>
              <a:off x="6574269" y="1868343"/>
              <a:ext cx="394152" cy="361529"/>
            </a:xfrm>
            <a:custGeom>
              <a:avLst/>
              <a:gdLst/>
              <a:ahLst/>
              <a:cxnLst/>
              <a:rect l="l" t="t" r="r" b="b"/>
              <a:pathLst>
                <a:path w="12384" h="11359" extrusionOk="0">
                  <a:moveTo>
                    <a:pt x="2775" y="1024"/>
                  </a:moveTo>
                  <a:cubicBezTo>
                    <a:pt x="3346" y="1024"/>
                    <a:pt x="3811" y="1501"/>
                    <a:pt x="3811" y="2060"/>
                  </a:cubicBezTo>
                  <a:cubicBezTo>
                    <a:pt x="3811" y="2298"/>
                    <a:pt x="3727" y="2536"/>
                    <a:pt x="3573" y="2727"/>
                  </a:cubicBezTo>
                  <a:cubicBezTo>
                    <a:pt x="3525" y="2786"/>
                    <a:pt x="3513" y="2870"/>
                    <a:pt x="3549" y="2941"/>
                  </a:cubicBezTo>
                  <a:cubicBezTo>
                    <a:pt x="3573" y="3013"/>
                    <a:pt x="3644" y="3060"/>
                    <a:pt x="3727" y="3060"/>
                  </a:cubicBezTo>
                  <a:lnTo>
                    <a:pt x="4096" y="3060"/>
                  </a:lnTo>
                  <a:cubicBezTo>
                    <a:pt x="4120" y="3060"/>
                    <a:pt x="4156" y="3084"/>
                    <a:pt x="4156" y="3120"/>
                  </a:cubicBezTo>
                  <a:lnTo>
                    <a:pt x="4156" y="3370"/>
                  </a:lnTo>
                  <a:cubicBezTo>
                    <a:pt x="4156" y="3406"/>
                    <a:pt x="4120" y="3429"/>
                    <a:pt x="4096" y="3429"/>
                  </a:cubicBezTo>
                  <a:lnTo>
                    <a:pt x="1846" y="3429"/>
                  </a:lnTo>
                  <a:lnTo>
                    <a:pt x="1453" y="3418"/>
                  </a:lnTo>
                  <a:cubicBezTo>
                    <a:pt x="1418" y="3418"/>
                    <a:pt x="1394" y="3382"/>
                    <a:pt x="1394" y="3358"/>
                  </a:cubicBezTo>
                  <a:lnTo>
                    <a:pt x="1394" y="3096"/>
                  </a:lnTo>
                  <a:cubicBezTo>
                    <a:pt x="1394" y="3072"/>
                    <a:pt x="1418" y="3037"/>
                    <a:pt x="1453" y="3037"/>
                  </a:cubicBezTo>
                  <a:lnTo>
                    <a:pt x="3132" y="3037"/>
                  </a:lnTo>
                  <a:cubicBezTo>
                    <a:pt x="3239" y="3037"/>
                    <a:pt x="3323" y="2953"/>
                    <a:pt x="3323" y="2846"/>
                  </a:cubicBezTo>
                  <a:cubicBezTo>
                    <a:pt x="3323" y="2739"/>
                    <a:pt x="3227" y="2656"/>
                    <a:pt x="3132" y="2656"/>
                  </a:cubicBezTo>
                  <a:lnTo>
                    <a:pt x="1906" y="2656"/>
                  </a:lnTo>
                  <a:cubicBezTo>
                    <a:pt x="1787" y="2477"/>
                    <a:pt x="1727" y="2275"/>
                    <a:pt x="1727" y="2060"/>
                  </a:cubicBezTo>
                  <a:cubicBezTo>
                    <a:pt x="1727" y="1477"/>
                    <a:pt x="2203" y="1024"/>
                    <a:pt x="2775" y="1024"/>
                  </a:cubicBezTo>
                  <a:close/>
                  <a:moveTo>
                    <a:pt x="9597" y="1024"/>
                  </a:moveTo>
                  <a:cubicBezTo>
                    <a:pt x="10169" y="1024"/>
                    <a:pt x="10645" y="1501"/>
                    <a:pt x="10645" y="2060"/>
                  </a:cubicBezTo>
                  <a:cubicBezTo>
                    <a:pt x="10645" y="2298"/>
                    <a:pt x="10550" y="2536"/>
                    <a:pt x="10407" y="2727"/>
                  </a:cubicBezTo>
                  <a:cubicBezTo>
                    <a:pt x="10359" y="2786"/>
                    <a:pt x="10347" y="2870"/>
                    <a:pt x="10371" y="2941"/>
                  </a:cubicBezTo>
                  <a:cubicBezTo>
                    <a:pt x="10407" y="3013"/>
                    <a:pt x="10478" y="3060"/>
                    <a:pt x="10550" y="3060"/>
                  </a:cubicBezTo>
                  <a:lnTo>
                    <a:pt x="10931" y="3060"/>
                  </a:lnTo>
                  <a:cubicBezTo>
                    <a:pt x="10954" y="3060"/>
                    <a:pt x="10990" y="3084"/>
                    <a:pt x="10990" y="3120"/>
                  </a:cubicBezTo>
                  <a:lnTo>
                    <a:pt x="10990" y="3370"/>
                  </a:lnTo>
                  <a:cubicBezTo>
                    <a:pt x="10990" y="3406"/>
                    <a:pt x="10954" y="3429"/>
                    <a:pt x="10931" y="3429"/>
                  </a:cubicBezTo>
                  <a:lnTo>
                    <a:pt x="8276" y="3429"/>
                  </a:lnTo>
                  <a:lnTo>
                    <a:pt x="8276" y="3418"/>
                  </a:lnTo>
                  <a:cubicBezTo>
                    <a:pt x="8252" y="3418"/>
                    <a:pt x="8216" y="3382"/>
                    <a:pt x="8216" y="3358"/>
                  </a:cubicBezTo>
                  <a:lnTo>
                    <a:pt x="8216" y="3096"/>
                  </a:lnTo>
                  <a:cubicBezTo>
                    <a:pt x="8216" y="3072"/>
                    <a:pt x="8252" y="3037"/>
                    <a:pt x="8276" y="3037"/>
                  </a:cubicBezTo>
                  <a:lnTo>
                    <a:pt x="9954" y="3037"/>
                  </a:lnTo>
                  <a:cubicBezTo>
                    <a:pt x="10061" y="3037"/>
                    <a:pt x="10157" y="2953"/>
                    <a:pt x="10157" y="2846"/>
                  </a:cubicBezTo>
                  <a:cubicBezTo>
                    <a:pt x="10157" y="2739"/>
                    <a:pt x="10061" y="2656"/>
                    <a:pt x="9954" y="2656"/>
                  </a:cubicBezTo>
                  <a:lnTo>
                    <a:pt x="8740" y="2656"/>
                  </a:lnTo>
                  <a:cubicBezTo>
                    <a:pt x="8621" y="2477"/>
                    <a:pt x="8561" y="2275"/>
                    <a:pt x="8561" y="2060"/>
                  </a:cubicBezTo>
                  <a:cubicBezTo>
                    <a:pt x="8561" y="1477"/>
                    <a:pt x="9038" y="1024"/>
                    <a:pt x="9597" y="1024"/>
                  </a:cubicBezTo>
                  <a:close/>
                  <a:moveTo>
                    <a:pt x="6192" y="2691"/>
                  </a:moveTo>
                  <a:cubicBezTo>
                    <a:pt x="6763" y="2691"/>
                    <a:pt x="7240" y="3167"/>
                    <a:pt x="7240" y="3727"/>
                  </a:cubicBezTo>
                  <a:cubicBezTo>
                    <a:pt x="7240" y="3965"/>
                    <a:pt x="7144" y="4203"/>
                    <a:pt x="7002" y="4394"/>
                  </a:cubicBezTo>
                  <a:cubicBezTo>
                    <a:pt x="6954" y="4453"/>
                    <a:pt x="6942" y="4537"/>
                    <a:pt x="6966" y="4608"/>
                  </a:cubicBezTo>
                  <a:cubicBezTo>
                    <a:pt x="7002" y="4680"/>
                    <a:pt x="7073" y="4727"/>
                    <a:pt x="7144" y="4727"/>
                  </a:cubicBezTo>
                  <a:lnTo>
                    <a:pt x="7514" y="4727"/>
                  </a:lnTo>
                  <a:cubicBezTo>
                    <a:pt x="7549" y="4727"/>
                    <a:pt x="7573" y="4751"/>
                    <a:pt x="7573" y="4787"/>
                  </a:cubicBezTo>
                  <a:lnTo>
                    <a:pt x="7573" y="5037"/>
                  </a:lnTo>
                  <a:cubicBezTo>
                    <a:pt x="7573" y="5072"/>
                    <a:pt x="7549" y="5096"/>
                    <a:pt x="7514" y="5096"/>
                  </a:cubicBezTo>
                  <a:lnTo>
                    <a:pt x="4870" y="5096"/>
                  </a:lnTo>
                  <a:lnTo>
                    <a:pt x="4870" y="5084"/>
                  </a:lnTo>
                  <a:cubicBezTo>
                    <a:pt x="4847" y="5084"/>
                    <a:pt x="4811" y="5049"/>
                    <a:pt x="4811" y="5025"/>
                  </a:cubicBezTo>
                  <a:lnTo>
                    <a:pt x="4811" y="4775"/>
                  </a:lnTo>
                  <a:cubicBezTo>
                    <a:pt x="4811" y="4739"/>
                    <a:pt x="4847" y="4715"/>
                    <a:pt x="4870" y="4715"/>
                  </a:cubicBezTo>
                  <a:lnTo>
                    <a:pt x="6549" y="4715"/>
                  </a:lnTo>
                  <a:cubicBezTo>
                    <a:pt x="6656" y="4715"/>
                    <a:pt x="6740" y="4620"/>
                    <a:pt x="6740" y="4513"/>
                  </a:cubicBezTo>
                  <a:cubicBezTo>
                    <a:pt x="6740" y="4418"/>
                    <a:pt x="6656" y="4322"/>
                    <a:pt x="6549" y="4322"/>
                  </a:cubicBezTo>
                  <a:lnTo>
                    <a:pt x="5335" y="4322"/>
                  </a:lnTo>
                  <a:cubicBezTo>
                    <a:pt x="5216" y="4144"/>
                    <a:pt x="5156" y="3941"/>
                    <a:pt x="5156" y="3727"/>
                  </a:cubicBezTo>
                  <a:cubicBezTo>
                    <a:pt x="5156" y="3144"/>
                    <a:pt x="5632" y="2691"/>
                    <a:pt x="6192" y="2691"/>
                  </a:cubicBezTo>
                  <a:close/>
                  <a:moveTo>
                    <a:pt x="3477" y="3799"/>
                  </a:moveTo>
                  <a:cubicBezTo>
                    <a:pt x="3442" y="4203"/>
                    <a:pt x="3442" y="5072"/>
                    <a:pt x="3870" y="6335"/>
                  </a:cubicBezTo>
                  <a:lnTo>
                    <a:pt x="1703" y="6335"/>
                  </a:lnTo>
                  <a:cubicBezTo>
                    <a:pt x="2132" y="5072"/>
                    <a:pt x="2132" y="4203"/>
                    <a:pt x="2108" y="3799"/>
                  </a:cubicBezTo>
                  <a:close/>
                  <a:moveTo>
                    <a:pt x="10288" y="3799"/>
                  </a:moveTo>
                  <a:cubicBezTo>
                    <a:pt x="10264" y="4203"/>
                    <a:pt x="10264" y="5072"/>
                    <a:pt x="10693" y="6335"/>
                  </a:cubicBezTo>
                  <a:lnTo>
                    <a:pt x="8514" y="6335"/>
                  </a:lnTo>
                  <a:cubicBezTo>
                    <a:pt x="8954" y="5072"/>
                    <a:pt x="8966" y="4203"/>
                    <a:pt x="8918" y="3799"/>
                  </a:cubicBezTo>
                  <a:close/>
                  <a:moveTo>
                    <a:pt x="4037" y="6739"/>
                  </a:moveTo>
                  <a:lnTo>
                    <a:pt x="4096" y="7097"/>
                  </a:lnTo>
                  <a:lnTo>
                    <a:pt x="1489" y="7097"/>
                  </a:lnTo>
                  <a:lnTo>
                    <a:pt x="1549" y="6739"/>
                  </a:lnTo>
                  <a:close/>
                  <a:moveTo>
                    <a:pt x="10859" y="6739"/>
                  </a:moveTo>
                  <a:lnTo>
                    <a:pt x="10919" y="7097"/>
                  </a:lnTo>
                  <a:lnTo>
                    <a:pt x="8311" y="7097"/>
                  </a:lnTo>
                  <a:lnTo>
                    <a:pt x="8371" y="6739"/>
                  </a:lnTo>
                  <a:close/>
                  <a:moveTo>
                    <a:pt x="6883" y="5465"/>
                  </a:moveTo>
                  <a:cubicBezTo>
                    <a:pt x="6847" y="5870"/>
                    <a:pt x="6847" y="6739"/>
                    <a:pt x="7287" y="8001"/>
                  </a:cubicBezTo>
                  <a:lnTo>
                    <a:pt x="5108" y="8001"/>
                  </a:lnTo>
                  <a:cubicBezTo>
                    <a:pt x="5537" y="6751"/>
                    <a:pt x="5537" y="5870"/>
                    <a:pt x="5513" y="5465"/>
                  </a:cubicBezTo>
                  <a:close/>
                  <a:moveTo>
                    <a:pt x="4513" y="7478"/>
                  </a:moveTo>
                  <a:lnTo>
                    <a:pt x="4668" y="8049"/>
                  </a:lnTo>
                  <a:lnTo>
                    <a:pt x="4668" y="8061"/>
                  </a:lnTo>
                  <a:cubicBezTo>
                    <a:pt x="4632" y="8085"/>
                    <a:pt x="4608" y="8132"/>
                    <a:pt x="4608" y="8180"/>
                  </a:cubicBezTo>
                  <a:lnTo>
                    <a:pt x="4525" y="8561"/>
                  </a:lnTo>
                  <a:lnTo>
                    <a:pt x="775" y="8561"/>
                  </a:lnTo>
                  <a:lnTo>
                    <a:pt x="1072" y="7478"/>
                  </a:lnTo>
                  <a:close/>
                  <a:moveTo>
                    <a:pt x="11335" y="7478"/>
                  </a:moveTo>
                  <a:lnTo>
                    <a:pt x="11633" y="8561"/>
                  </a:lnTo>
                  <a:lnTo>
                    <a:pt x="7883" y="8561"/>
                  </a:lnTo>
                  <a:lnTo>
                    <a:pt x="7799" y="8180"/>
                  </a:lnTo>
                  <a:cubicBezTo>
                    <a:pt x="7787" y="8120"/>
                    <a:pt x="7764" y="8085"/>
                    <a:pt x="7740" y="8049"/>
                  </a:cubicBezTo>
                  <a:lnTo>
                    <a:pt x="7895" y="7478"/>
                  </a:lnTo>
                  <a:close/>
                  <a:moveTo>
                    <a:pt x="7442" y="8394"/>
                  </a:moveTo>
                  <a:lnTo>
                    <a:pt x="7502" y="8752"/>
                  </a:lnTo>
                  <a:lnTo>
                    <a:pt x="4906" y="8752"/>
                  </a:lnTo>
                  <a:lnTo>
                    <a:pt x="4966" y="8394"/>
                  </a:lnTo>
                  <a:close/>
                  <a:moveTo>
                    <a:pt x="4132" y="8954"/>
                  </a:moveTo>
                  <a:lnTo>
                    <a:pt x="4037" y="9311"/>
                  </a:lnTo>
                  <a:lnTo>
                    <a:pt x="406" y="9311"/>
                  </a:lnTo>
                  <a:lnTo>
                    <a:pt x="406" y="8954"/>
                  </a:lnTo>
                  <a:close/>
                  <a:moveTo>
                    <a:pt x="12002" y="8954"/>
                  </a:moveTo>
                  <a:lnTo>
                    <a:pt x="12002" y="9311"/>
                  </a:lnTo>
                  <a:lnTo>
                    <a:pt x="8371" y="9311"/>
                  </a:lnTo>
                  <a:lnTo>
                    <a:pt x="8276" y="8954"/>
                  </a:lnTo>
                  <a:close/>
                  <a:moveTo>
                    <a:pt x="7906" y="9144"/>
                  </a:moveTo>
                  <a:lnTo>
                    <a:pt x="8204" y="10228"/>
                  </a:lnTo>
                  <a:lnTo>
                    <a:pt x="4192" y="10228"/>
                  </a:lnTo>
                  <a:lnTo>
                    <a:pt x="4489" y="9144"/>
                  </a:lnTo>
                  <a:close/>
                  <a:moveTo>
                    <a:pt x="8573" y="10621"/>
                  </a:moveTo>
                  <a:lnTo>
                    <a:pt x="8573" y="10978"/>
                  </a:lnTo>
                  <a:lnTo>
                    <a:pt x="3799" y="10978"/>
                  </a:lnTo>
                  <a:lnTo>
                    <a:pt x="3799" y="10621"/>
                  </a:lnTo>
                  <a:close/>
                  <a:moveTo>
                    <a:pt x="9621" y="0"/>
                  </a:moveTo>
                  <a:cubicBezTo>
                    <a:pt x="9514" y="0"/>
                    <a:pt x="9430" y="96"/>
                    <a:pt x="9430" y="203"/>
                  </a:cubicBezTo>
                  <a:lnTo>
                    <a:pt x="9430" y="596"/>
                  </a:lnTo>
                  <a:cubicBezTo>
                    <a:pt x="8728" y="691"/>
                    <a:pt x="8180" y="1298"/>
                    <a:pt x="8180" y="2024"/>
                  </a:cubicBezTo>
                  <a:cubicBezTo>
                    <a:pt x="8180" y="2239"/>
                    <a:pt x="8216" y="2441"/>
                    <a:pt x="8311" y="2620"/>
                  </a:cubicBezTo>
                  <a:lnTo>
                    <a:pt x="8299" y="2620"/>
                  </a:lnTo>
                  <a:cubicBezTo>
                    <a:pt x="8037" y="2620"/>
                    <a:pt x="7835" y="2834"/>
                    <a:pt x="7835" y="3084"/>
                  </a:cubicBezTo>
                  <a:lnTo>
                    <a:pt x="7835" y="3334"/>
                  </a:lnTo>
                  <a:cubicBezTo>
                    <a:pt x="7835" y="3596"/>
                    <a:pt x="8037" y="3799"/>
                    <a:pt x="8299" y="3799"/>
                  </a:cubicBezTo>
                  <a:lnTo>
                    <a:pt x="8549" y="3799"/>
                  </a:lnTo>
                  <a:cubicBezTo>
                    <a:pt x="8573" y="4144"/>
                    <a:pt x="8597" y="5037"/>
                    <a:pt x="8121" y="6358"/>
                  </a:cubicBezTo>
                  <a:cubicBezTo>
                    <a:pt x="8073" y="6394"/>
                    <a:pt x="8037" y="6442"/>
                    <a:pt x="8026" y="6501"/>
                  </a:cubicBezTo>
                  <a:lnTo>
                    <a:pt x="7918" y="7073"/>
                  </a:lnTo>
                  <a:lnTo>
                    <a:pt x="7764" y="7073"/>
                  </a:lnTo>
                  <a:cubicBezTo>
                    <a:pt x="7668" y="7073"/>
                    <a:pt x="7597" y="7132"/>
                    <a:pt x="7561" y="7228"/>
                  </a:cubicBezTo>
                  <a:lnTo>
                    <a:pt x="7525" y="7394"/>
                  </a:lnTo>
                  <a:cubicBezTo>
                    <a:pt x="7252" y="6418"/>
                    <a:pt x="7264" y="5751"/>
                    <a:pt x="7299" y="5465"/>
                  </a:cubicBezTo>
                  <a:lnTo>
                    <a:pt x="7549" y="5465"/>
                  </a:lnTo>
                  <a:cubicBezTo>
                    <a:pt x="7799" y="5465"/>
                    <a:pt x="8014" y="5263"/>
                    <a:pt x="8014" y="5013"/>
                  </a:cubicBezTo>
                  <a:lnTo>
                    <a:pt x="8014" y="4751"/>
                  </a:lnTo>
                  <a:cubicBezTo>
                    <a:pt x="8014" y="4501"/>
                    <a:pt x="7799" y="4287"/>
                    <a:pt x="7549" y="4287"/>
                  </a:cubicBezTo>
                  <a:lnTo>
                    <a:pt x="7537" y="4287"/>
                  </a:lnTo>
                  <a:cubicBezTo>
                    <a:pt x="7621" y="4108"/>
                    <a:pt x="7668" y="3906"/>
                    <a:pt x="7668" y="3691"/>
                  </a:cubicBezTo>
                  <a:cubicBezTo>
                    <a:pt x="7668" y="2965"/>
                    <a:pt x="7121" y="2358"/>
                    <a:pt x="6418" y="2263"/>
                  </a:cubicBezTo>
                  <a:lnTo>
                    <a:pt x="6418" y="1882"/>
                  </a:lnTo>
                  <a:cubicBezTo>
                    <a:pt x="6418" y="1774"/>
                    <a:pt x="6335" y="1691"/>
                    <a:pt x="6228" y="1691"/>
                  </a:cubicBezTo>
                  <a:cubicBezTo>
                    <a:pt x="6121" y="1691"/>
                    <a:pt x="6037" y="1774"/>
                    <a:pt x="6037" y="1882"/>
                  </a:cubicBezTo>
                  <a:lnTo>
                    <a:pt x="6037" y="2286"/>
                  </a:lnTo>
                  <a:cubicBezTo>
                    <a:pt x="5335" y="2370"/>
                    <a:pt x="4787" y="2989"/>
                    <a:pt x="4787" y="3715"/>
                  </a:cubicBezTo>
                  <a:cubicBezTo>
                    <a:pt x="4787" y="3918"/>
                    <a:pt x="4823" y="4132"/>
                    <a:pt x="4918" y="4310"/>
                  </a:cubicBezTo>
                  <a:lnTo>
                    <a:pt x="4906" y="4310"/>
                  </a:lnTo>
                  <a:cubicBezTo>
                    <a:pt x="4644" y="4310"/>
                    <a:pt x="4442" y="4513"/>
                    <a:pt x="4442" y="4775"/>
                  </a:cubicBezTo>
                  <a:lnTo>
                    <a:pt x="4442" y="5025"/>
                  </a:lnTo>
                  <a:cubicBezTo>
                    <a:pt x="4442" y="5275"/>
                    <a:pt x="4644" y="5489"/>
                    <a:pt x="4906" y="5489"/>
                  </a:cubicBezTo>
                  <a:lnTo>
                    <a:pt x="5156" y="5489"/>
                  </a:lnTo>
                  <a:cubicBezTo>
                    <a:pt x="5180" y="5763"/>
                    <a:pt x="5180" y="6442"/>
                    <a:pt x="4930" y="7406"/>
                  </a:cubicBezTo>
                  <a:lnTo>
                    <a:pt x="4882" y="7239"/>
                  </a:lnTo>
                  <a:cubicBezTo>
                    <a:pt x="4858" y="7156"/>
                    <a:pt x="4787" y="7097"/>
                    <a:pt x="4692" y="7097"/>
                  </a:cubicBezTo>
                  <a:lnTo>
                    <a:pt x="4525" y="7097"/>
                  </a:lnTo>
                  <a:lnTo>
                    <a:pt x="4430" y="6513"/>
                  </a:lnTo>
                  <a:cubicBezTo>
                    <a:pt x="4406" y="6454"/>
                    <a:pt x="4382" y="6406"/>
                    <a:pt x="4335" y="6382"/>
                  </a:cubicBezTo>
                  <a:cubicBezTo>
                    <a:pt x="3858" y="5049"/>
                    <a:pt x="3870" y="4156"/>
                    <a:pt x="3906" y="3822"/>
                  </a:cubicBezTo>
                  <a:lnTo>
                    <a:pt x="4156" y="3822"/>
                  </a:lnTo>
                  <a:cubicBezTo>
                    <a:pt x="4406" y="3822"/>
                    <a:pt x="4620" y="3608"/>
                    <a:pt x="4620" y="3358"/>
                  </a:cubicBezTo>
                  <a:lnTo>
                    <a:pt x="4620" y="3108"/>
                  </a:lnTo>
                  <a:cubicBezTo>
                    <a:pt x="4620" y="2846"/>
                    <a:pt x="4406" y="2644"/>
                    <a:pt x="4156" y="2644"/>
                  </a:cubicBezTo>
                  <a:lnTo>
                    <a:pt x="4144" y="2644"/>
                  </a:lnTo>
                  <a:cubicBezTo>
                    <a:pt x="4227" y="2465"/>
                    <a:pt x="4275" y="2251"/>
                    <a:pt x="4275" y="2048"/>
                  </a:cubicBezTo>
                  <a:cubicBezTo>
                    <a:pt x="4275" y="1322"/>
                    <a:pt x="3727" y="703"/>
                    <a:pt x="3025" y="620"/>
                  </a:cubicBezTo>
                  <a:lnTo>
                    <a:pt x="3025" y="215"/>
                  </a:lnTo>
                  <a:cubicBezTo>
                    <a:pt x="3025" y="108"/>
                    <a:pt x="2942" y="24"/>
                    <a:pt x="2834" y="24"/>
                  </a:cubicBezTo>
                  <a:cubicBezTo>
                    <a:pt x="2727" y="24"/>
                    <a:pt x="2644" y="108"/>
                    <a:pt x="2644" y="215"/>
                  </a:cubicBezTo>
                  <a:lnTo>
                    <a:pt x="2644" y="620"/>
                  </a:lnTo>
                  <a:cubicBezTo>
                    <a:pt x="1941" y="703"/>
                    <a:pt x="1394" y="1322"/>
                    <a:pt x="1394" y="2048"/>
                  </a:cubicBezTo>
                  <a:cubicBezTo>
                    <a:pt x="1394" y="2251"/>
                    <a:pt x="1429" y="2465"/>
                    <a:pt x="1525" y="2644"/>
                  </a:cubicBezTo>
                  <a:lnTo>
                    <a:pt x="1513" y="2644"/>
                  </a:lnTo>
                  <a:cubicBezTo>
                    <a:pt x="1251" y="2644"/>
                    <a:pt x="1048" y="2846"/>
                    <a:pt x="1048" y="3108"/>
                  </a:cubicBezTo>
                  <a:lnTo>
                    <a:pt x="1048" y="3358"/>
                  </a:lnTo>
                  <a:cubicBezTo>
                    <a:pt x="1048" y="3608"/>
                    <a:pt x="1251" y="3822"/>
                    <a:pt x="1513" y="3822"/>
                  </a:cubicBezTo>
                  <a:lnTo>
                    <a:pt x="1763" y="3822"/>
                  </a:lnTo>
                  <a:cubicBezTo>
                    <a:pt x="1787" y="4156"/>
                    <a:pt x="1810" y="5049"/>
                    <a:pt x="1334" y="6382"/>
                  </a:cubicBezTo>
                  <a:cubicBezTo>
                    <a:pt x="1287" y="6406"/>
                    <a:pt x="1251" y="6454"/>
                    <a:pt x="1239" y="6513"/>
                  </a:cubicBezTo>
                  <a:lnTo>
                    <a:pt x="1132" y="7097"/>
                  </a:lnTo>
                  <a:lnTo>
                    <a:pt x="977" y="7097"/>
                  </a:lnTo>
                  <a:cubicBezTo>
                    <a:pt x="882" y="7097"/>
                    <a:pt x="810" y="7156"/>
                    <a:pt x="775" y="7239"/>
                  </a:cubicBezTo>
                  <a:lnTo>
                    <a:pt x="417" y="8561"/>
                  </a:lnTo>
                  <a:lnTo>
                    <a:pt x="203" y="8561"/>
                  </a:lnTo>
                  <a:cubicBezTo>
                    <a:pt x="96" y="8561"/>
                    <a:pt x="1" y="8656"/>
                    <a:pt x="1" y="8763"/>
                  </a:cubicBezTo>
                  <a:lnTo>
                    <a:pt x="1" y="9502"/>
                  </a:lnTo>
                  <a:cubicBezTo>
                    <a:pt x="1" y="9609"/>
                    <a:pt x="96" y="9692"/>
                    <a:pt x="203" y="9692"/>
                  </a:cubicBezTo>
                  <a:lnTo>
                    <a:pt x="3918" y="9692"/>
                  </a:lnTo>
                  <a:lnTo>
                    <a:pt x="3775" y="10228"/>
                  </a:lnTo>
                  <a:lnTo>
                    <a:pt x="3620" y="10228"/>
                  </a:lnTo>
                  <a:cubicBezTo>
                    <a:pt x="3513" y="10228"/>
                    <a:pt x="3430" y="10323"/>
                    <a:pt x="3430" y="10430"/>
                  </a:cubicBezTo>
                  <a:lnTo>
                    <a:pt x="3430" y="11168"/>
                  </a:lnTo>
                  <a:cubicBezTo>
                    <a:pt x="3430" y="11276"/>
                    <a:pt x="3513" y="11359"/>
                    <a:pt x="3620" y="11359"/>
                  </a:cubicBezTo>
                  <a:lnTo>
                    <a:pt x="8788" y="11359"/>
                  </a:lnTo>
                  <a:cubicBezTo>
                    <a:pt x="8895" y="11359"/>
                    <a:pt x="8978" y="11276"/>
                    <a:pt x="8978" y="11168"/>
                  </a:cubicBezTo>
                  <a:lnTo>
                    <a:pt x="8978" y="10430"/>
                  </a:lnTo>
                  <a:cubicBezTo>
                    <a:pt x="8978" y="10323"/>
                    <a:pt x="8895" y="10228"/>
                    <a:pt x="8788" y="10228"/>
                  </a:cubicBezTo>
                  <a:lnTo>
                    <a:pt x="8621" y="10228"/>
                  </a:lnTo>
                  <a:lnTo>
                    <a:pt x="8478" y="9692"/>
                  </a:lnTo>
                  <a:lnTo>
                    <a:pt x="12193" y="9692"/>
                  </a:lnTo>
                  <a:cubicBezTo>
                    <a:pt x="12300" y="9692"/>
                    <a:pt x="12383" y="9609"/>
                    <a:pt x="12383" y="9502"/>
                  </a:cubicBezTo>
                  <a:lnTo>
                    <a:pt x="12383" y="8763"/>
                  </a:lnTo>
                  <a:cubicBezTo>
                    <a:pt x="12383" y="8656"/>
                    <a:pt x="12300" y="8561"/>
                    <a:pt x="12193" y="8561"/>
                  </a:cubicBezTo>
                  <a:lnTo>
                    <a:pt x="12026" y="8561"/>
                  </a:lnTo>
                  <a:lnTo>
                    <a:pt x="11669" y="7239"/>
                  </a:lnTo>
                  <a:cubicBezTo>
                    <a:pt x="11645" y="7156"/>
                    <a:pt x="11574" y="7097"/>
                    <a:pt x="11478" y="7097"/>
                  </a:cubicBezTo>
                  <a:lnTo>
                    <a:pt x="11312" y="7097"/>
                  </a:lnTo>
                  <a:lnTo>
                    <a:pt x="11216" y="6501"/>
                  </a:lnTo>
                  <a:cubicBezTo>
                    <a:pt x="11193" y="6442"/>
                    <a:pt x="11169" y="6394"/>
                    <a:pt x="11121" y="6358"/>
                  </a:cubicBezTo>
                  <a:cubicBezTo>
                    <a:pt x="10645" y="5037"/>
                    <a:pt x="10657" y="4144"/>
                    <a:pt x="10693" y="3799"/>
                  </a:cubicBezTo>
                  <a:lnTo>
                    <a:pt x="10943" y="3799"/>
                  </a:lnTo>
                  <a:cubicBezTo>
                    <a:pt x="11193" y="3799"/>
                    <a:pt x="11407" y="3596"/>
                    <a:pt x="11407" y="3334"/>
                  </a:cubicBezTo>
                  <a:lnTo>
                    <a:pt x="11407" y="3084"/>
                  </a:lnTo>
                  <a:cubicBezTo>
                    <a:pt x="11407" y="2834"/>
                    <a:pt x="11193" y="2620"/>
                    <a:pt x="10943" y="2620"/>
                  </a:cubicBezTo>
                  <a:lnTo>
                    <a:pt x="10931" y="2620"/>
                  </a:lnTo>
                  <a:cubicBezTo>
                    <a:pt x="11014" y="2441"/>
                    <a:pt x="11062" y="2239"/>
                    <a:pt x="11062" y="2024"/>
                  </a:cubicBezTo>
                  <a:cubicBezTo>
                    <a:pt x="11062" y="1298"/>
                    <a:pt x="10514" y="691"/>
                    <a:pt x="9811" y="596"/>
                  </a:cubicBezTo>
                  <a:lnTo>
                    <a:pt x="9811" y="203"/>
                  </a:lnTo>
                  <a:cubicBezTo>
                    <a:pt x="9811" y="96"/>
                    <a:pt x="9728" y="0"/>
                    <a:pt x="9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77" name="Google Shape;577;p72"/>
          <p:cNvCxnSpPr/>
          <p:nvPr/>
        </p:nvCxnSpPr>
        <p:spPr>
          <a:xfrm rot="10800000">
            <a:off x="9042772" y="3647100"/>
            <a:ext cx="0" cy="1381500"/>
          </a:xfrm>
          <a:prstGeom prst="straightConnector1">
            <a:avLst/>
          </a:prstGeom>
          <a:noFill/>
          <a:ln w="19050" cap="flat" cmpd="sng">
            <a:solidFill>
              <a:schemeClr val="lt1"/>
            </a:solidFill>
            <a:prstDash val="solid"/>
            <a:round/>
            <a:headEnd type="none" w="med" len="med"/>
            <a:tailEnd type="none" w="med" len="med"/>
          </a:ln>
        </p:spPr>
      </p:cxnSp>
      <p:cxnSp>
        <p:nvCxnSpPr>
          <p:cNvPr id="578" name="Google Shape;578;p72"/>
          <p:cNvCxnSpPr/>
          <p:nvPr/>
        </p:nvCxnSpPr>
        <p:spPr>
          <a:xfrm>
            <a:off x="4571486" y="5036375"/>
            <a:ext cx="4473000" cy="0"/>
          </a:xfrm>
          <a:prstGeom prst="straightConnector1">
            <a:avLst/>
          </a:prstGeom>
          <a:noFill/>
          <a:ln w="19050" cap="flat" cmpd="sng">
            <a:solidFill>
              <a:schemeClr val="lt1"/>
            </a:solidFill>
            <a:prstDash val="solid"/>
            <a:round/>
            <a:headEnd type="none" w="med" len="med"/>
            <a:tailEnd type="none" w="med" len="med"/>
          </a:ln>
        </p:spPr>
      </p:cxnSp>
      <p:cxnSp>
        <p:nvCxnSpPr>
          <p:cNvPr id="579" name="Google Shape;579;p72"/>
          <p:cNvCxnSpPr/>
          <p:nvPr/>
        </p:nvCxnSpPr>
        <p:spPr>
          <a:xfrm>
            <a:off x="4571486" y="101275"/>
            <a:ext cx="4473000" cy="0"/>
          </a:xfrm>
          <a:prstGeom prst="straightConnector1">
            <a:avLst/>
          </a:prstGeom>
          <a:noFill/>
          <a:ln w="19050" cap="flat" cmpd="sng">
            <a:solidFill>
              <a:schemeClr val="lt1"/>
            </a:solidFill>
            <a:prstDash val="solid"/>
            <a:round/>
            <a:headEnd type="none" w="med" len="med"/>
            <a:tailEnd type="none" w="med" len="med"/>
          </a:ln>
        </p:spPr>
      </p:cxnSp>
      <p:cxnSp>
        <p:nvCxnSpPr>
          <p:cNvPr id="580" name="Google Shape;580;p72"/>
          <p:cNvCxnSpPr/>
          <p:nvPr/>
        </p:nvCxnSpPr>
        <p:spPr>
          <a:xfrm rot="10800000">
            <a:off x="9042772" y="115475"/>
            <a:ext cx="0" cy="1381500"/>
          </a:xfrm>
          <a:prstGeom prst="straightConnector1">
            <a:avLst/>
          </a:prstGeom>
          <a:noFill/>
          <a:ln w="19050" cap="flat" cmpd="sng">
            <a:solidFill>
              <a:schemeClr val="lt1"/>
            </a:solidFill>
            <a:prstDash val="solid"/>
            <a:round/>
            <a:headEnd type="none" w="med" len="med"/>
            <a:tailEnd type="none" w="med" len="med"/>
          </a:ln>
        </p:spPr>
      </p:cxnSp>
      <p:cxnSp>
        <p:nvCxnSpPr>
          <p:cNvPr id="581" name="Google Shape;581;p72"/>
          <p:cNvCxnSpPr>
            <a:cxnSpLocks/>
          </p:cNvCxnSpPr>
          <p:nvPr/>
        </p:nvCxnSpPr>
        <p:spPr>
          <a:xfrm flipV="1">
            <a:off x="8213397" y="2490926"/>
            <a:ext cx="1039308" cy="4069"/>
          </a:xfrm>
          <a:prstGeom prst="straightConnector1">
            <a:avLst/>
          </a:prstGeom>
          <a:noFill/>
          <a:ln w="19050" cap="flat" cmpd="sng">
            <a:solidFill>
              <a:schemeClr val="dk2"/>
            </a:solidFill>
            <a:prstDash val="dash"/>
            <a:round/>
            <a:headEnd type="none" w="med" len="med"/>
            <a:tailEnd type="none" w="med" len="med"/>
          </a:ln>
        </p:spPr>
      </p:cxnSp>
      <p:cxnSp>
        <p:nvCxnSpPr>
          <p:cNvPr id="582" name="Google Shape;582;p72"/>
          <p:cNvCxnSpPr>
            <a:cxnSpLocks/>
          </p:cNvCxnSpPr>
          <p:nvPr/>
        </p:nvCxnSpPr>
        <p:spPr>
          <a:xfrm>
            <a:off x="5557356" y="2487607"/>
            <a:ext cx="881544" cy="0"/>
          </a:xfrm>
          <a:prstGeom prst="straightConnector1">
            <a:avLst/>
          </a:prstGeom>
          <a:noFill/>
          <a:ln w="19050" cap="flat" cmpd="sng">
            <a:solidFill>
              <a:schemeClr val="dk2"/>
            </a:solidFill>
            <a:prstDash val="dash"/>
            <a:round/>
            <a:headEnd type="none" w="med" len="med"/>
            <a:tailEnd type="none" w="med" len="med"/>
          </a:ln>
        </p:spPr>
      </p:cxnSp>
      <p:sp>
        <p:nvSpPr>
          <p:cNvPr id="583" name="Google Shape;583;p72"/>
          <p:cNvSpPr txBox="1">
            <a:spLocks noGrp="1"/>
          </p:cNvSpPr>
          <p:nvPr>
            <p:ph type="subTitle" idx="3"/>
          </p:nvPr>
        </p:nvSpPr>
        <p:spPr>
          <a:xfrm>
            <a:off x="6305188" y="2334485"/>
            <a:ext cx="2082830" cy="27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sz="1600" dirty="0"/>
              <a:t>100.000 Gün Eğitim</a:t>
            </a:r>
          </a:p>
        </p:txBody>
      </p:sp>
      <p:sp>
        <p:nvSpPr>
          <p:cNvPr id="584" name="Google Shape;584;p72"/>
          <p:cNvSpPr txBox="1">
            <a:spLocks noGrp="1"/>
          </p:cNvSpPr>
          <p:nvPr>
            <p:ph type="subTitle" idx="4"/>
          </p:nvPr>
        </p:nvSpPr>
        <p:spPr>
          <a:xfrm>
            <a:off x="6019504" y="2591013"/>
            <a:ext cx="2572975" cy="898142"/>
          </a:xfrm>
          <a:prstGeom prst="rect">
            <a:avLst/>
          </a:prstGeom>
        </p:spPr>
        <p:txBody>
          <a:bodyPr spcFirstLastPara="1" wrap="square" lIns="91425" tIns="91425" rIns="91425" bIns="91425" anchor="ctr" anchorCtr="0">
            <a:noAutofit/>
          </a:bodyPr>
          <a:lstStyle/>
          <a:p>
            <a:pPr marL="0" lvl="0" indent="0"/>
            <a:r>
              <a:rPr lang="tr-TR" sz="1200" dirty="0"/>
              <a:t>Kurulduğumuz günden bu yana</a:t>
            </a:r>
          </a:p>
          <a:p>
            <a:pPr marL="0" lvl="0" indent="0"/>
            <a:r>
              <a:rPr lang="tr-TR" sz="1200" dirty="0"/>
              <a:t> 5.000’ün üzerinde kurumla 100.000 gün eğitim gerçekleştirmenin mutluluğunu yaşıyoruz</a:t>
            </a:r>
          </a:p>
        </p:txBody>
      </p:sp>
      <p:sp>
        <p:nvSpPr>
          <p:cNvPr id="3" name="Subtitle 2">
            <a:extLst>
              <a:ext uri="{FF2B5EF4-FFF2-40B4-BE49-F238E27FC236}">
                <a16:creationId xmlns:a16="http://schemas.microsoft.com/office/drawing/2014/main" id="{A65FBDE2-F831-C5F9-4789-65CFD727DB8A}"/>
              </a:ext>
            </a:extLst>
          </p:cNvPr>
          <p:cNvSpPr>
            <a:spLocks noGrp="1"/>
          </p:cNvSpPr>
          <p:nvPr>
            <p:ph type="subTitle" idx="1"/>
          </p:nvPr>
        </p:nvSpPr>
        <p:spPr>
          <a:xfrm>
            <a:off x="3489960" y="2334485"/>
            <a:ext cx="2242922" cy="278100"/>
          </a:xfrm>
        </p:spPr>
        <p:txBody>
          <a:bodyPr/>
          <a:lstStyle/>
          <a:p>
            <a:r>
              <a:rPr lang="en-US" altLang="ko" sz="1600" dirty="0">
                <a:solidFill>
                  <a:schemeClr val="bg1"/>
                </a:solidFill>
              </a:rPr>
              <a:t>1.000.000 </a:t>
            </a:r>
            <a:r>
              <a:rPr lang="en-US" altLang="ko" sz="1600" dirty="0" err="1">
                <a:solidFill>
                  <a:schemeClr val="bg1"/>
                </a:solidFill>
              </a:rPr>
              <a:t>Katılımcı</a:t>
            </a:r>
            <a:endParaRPr lang="en-US" altLang="ko" sz="1600" dirty="0">
              <a:solidFill>
                <a:schemeClr val="bg1"/>
              </a:solidFill>
            </a:endParaRPr>
          </a:p>
        </p:txBody>
      </p:sp>
      <p:sp>
        <p:nvSpPr>
          <p:cNvPr id="5" name="Subtitle 4">
            <a:extLst>
              <a:ext uri="{FF2B5EF4-FFF2-40B4-BE49-F238E27FC236}">
                <a16:creationId xmlns:a16="http://schemas.microsoft.com/office/drawing/2014/main" id="{C7F08A0B-33A8-52DE-D510-DFD941CD2704}"/>
              </a:ext>
            </a:extLst>
          </p:cNvPr>
          <p:cNvSpPr>
            <a:spLocks noGrp="1"/>
          </p:cNvSpPr>
          <p:nvPr>
            <p:ph type="subTitle" idx="2"/>
          </p:nvPr>
        </p:nvSpPr>
        <p:spPr>
          <a:xfrm>
            <a:off x="3164432" y="2682806"/>
            <a:ext cx="2945760" cy="898141"/>
          </a:xfrm>
        </p:spPr>
        <p:txBody>
          <a:bodyPr/>
          <a:lstStyle/>
          <a:p>
            <a:pPr marL="0" indent="0" fontAlgn="auto">
              <a:lnSpc>
                <a:spcPct val="100000"/>
              </a:lnSpc>
              <a:spcBef>
                <a:spcPts val="0"/>
              </a:spcBef>
              <a:spcAft>
                <a:spcPts val="0"/>
              </a:spcAft>
              <a:defRPr/>
            </a:pPr>
            <a:r>
              <a:rPr lang="tr-TR" sz="1200" b="1" dirty="0">
                <a:solidFill>
                  <a:schemeClr val="bg1"/>
                </a:solidFill>
              </a:rPr>
              <a:t>PDRICMA, </a:t>
            </a:r>
            <a:r>
              <a:rPr lang="tr-TR" sz="1200" dirty="0">
                <a:solidFill>
                  <a:schemeClr val="bg1"/>
                </a:solidFill>
              </a:rPr>
              <a:t>1989’da kurulan ve </a:t>
            </a:r>
          </a:p>
          <a:p>
            <a:pPr marL="0" indent="0" fontAlgn="auto">
              <a:lnSpc>
                <a:spcPct val="100000"/>
              </a:lnSpc>
              <a:spcBef>
                <a:spcPts val="0"/>
              </a:spcBef>
              <a:spcAft>
                <a:spcPts val="0"/>
              </a:spcAft>
              <a:defRPr/>
            </a:pPr>
            <a:r>
              <a:rPr lang="tr-TR" sz="1200" dirty="0">
                <a:solidFill>
                  <a:schemeClr val="bg1"/>
                </a:solidFill>
              </a:rPr>
              <a:t>34 yıldır 1.000.000’in üzerinde katılımcıya eğitim ve danışmanlık hizmeti gerçekleştiren </a:t>
            </a:r>
            <a:r>
              <a:rPr lang="en-US" sz="1200" b="1" dirty="0" err="1">
                <a:solidFill>
                  <a:schemeClr val="bg1"/>
                </a:solidFill>
                <a:ea typeface="Lato Light" panose="020F0502020204030203" pitchFamily="34" charset="0"/>
                <a:cs typeface="Mukta ExtraLight" panose="020B0000000000000000" pitchFamily="34" charset="77"/>
              </a:rPr>
              <a:t>PDRGroup</a:t>
            </a:r>
            <a:r>
              <a:rPr lang="tr-TR" sz="1200" dirty="0">
                <a:solidFill>
                  <a:schemeClr val="bg1"/>
                </a:solidFill>
              </a:rPr>
              <a:t>’un bir iştirakidir</a:t>
            </a:r>
            <a:endParaRPr lang="tr-TR" sz="1200" b="1" dirty="0">
              <a:solidFill>
                <a:schemeClr val="bg1"/>
              </a:solidFill>
            </a:endParaRPr>
          </a:p>
        </p:txBody>
      </p:sp>
      <p:pic>
        <p:nvPicPr>
          <p:cNvPr id="2" name="İçerik Yer Tutucusu 4">
            <a:extLst>
              <a:ext uri="{FF2B5EF4-FFF2-40B4-BE49-F238E27FC236}">
                <a16:creationId xmlns:a16="http://schemas.microsoft.com/office/drawing/2014/main" id="{C685A48B-59BF-E97F-339C-21D5A118BC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wipe(left)">
                                      <p:cBhvr>
                                        <p:cTn id="7" dur="500"/>
                                        <p:tgtEl>
                                          <p:spTgt spid="58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81"/>
                                        </p:tgtEl>
                                        <p:attrNameLst>
                                          <p:attrName>style.visibility</p:attrName>
                                        </p:attrNameLst>
                                      </p:cBhvr>
                                      <p:to>
                                        <p:strVal val="visible"/>
                                      </p:to>
                                    </p:set>
                                    <p:animEffect transition="in" filter="wipe(left)">
                                      <p:cBhvr>
                                        <p:cTn id="11" dur="5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1"/>
        <p:cNvGrpSpPr/>
        <p:nvPr/>
      </p:nvGrpSpPr>
      <p:grpSpPr>
        <a:xfrm>
          <a:off x="0" y="0"/>
          <a:ext cx="0" cy="0"/>
          <a:chOff x="0" y="0"/>
          <a:chExt cx="0" cy="0"/>
        </a:xfrm>
      </p:grpSpPr>
      <p:sp>
        <p:nvSpPr>
          <p:cNvPr id="723" name="Google Shape;723;p78"/>
          <p:cNvSpPr txBox="1">
            <a:spLocks noGrp="1"/>
          </p:cNvSpPr>
          <p:nvPr>
            <p:ph type="subTitle" idx="2"/>
          </p:nvPr>
        </p:nvSpPr>
        <p:spPr>
          <a:xfrm>
            <a:off x="199205" y="2175389"/>
            <a:ext cx="5393873" cy="2567940"/>
          </a:xfrm>
          <a:prstGeom prst="rect">
            <a:avLst/>
          </a:prstGeom>
        </p:spPr>
        <p:txBody>
          <a:bodyPr spcFirstLastPara="1" wrap="square" lIns="91425" tIns="91425" rIns="91425" bIns="91425" anchor="t" anchorCtr="0">
            <a:noAutofit/>
          </a:bodyPr>
          <a:lstStyle/>
          <a:p>
            <a:pPr marL="0" lvl="0" indent="0" algn="just"/>
            <a:r>
              <a:rPr lang="tr-TR" sz="1200" b="0" i="1" dirty="0"/>
              <a:t>«Koçluk insanın kendisine, iç dünyasına yaptığı bir yolculuktur. Kıyıya yaklaşır usulca sandalınıza biner, yelkeninizi açarsınız. Koç yelkeninize rüzgar olur ve siz dümen elinizde bu maceraya başlarsınız. Bazen bir meltemdir koç, bazense fırtına olur yelkeninize. Süzüldükçe görürsünüz aslında ne kadar büyüksünüz. İlerledikçe anlarsınız ne kadar derinsiniz, bazen dalgalı bazen dinginsiniz. Yelkeninizde rüzgarınızsa hiç eksik olmaz. Bazen dinlenir bazen yüzersiniz ama yelkeniniz hep dolar rüzgarla siz ne kadar isterseniz o kadar. Tam kesildi dediğinizde yine eser rüzgar. Tam devriliyorum dediğinizde sizi çeker alır dingin sulara. Ve siz bu büyük macerada yüreğinizin tam içine bakarsınız, kulağınızda rüzgarın o güzel uğultusuyla. Sonra şunu dersiniz, asla çaresiz değilim, burası benim kendi denizim, ben denizim.»</a:t>
            </a:r>
          </a:p>
          <a:p>
            <a:pPr marL="0" lvl="0" indent="0" algn="r"/>
            <a:r>
              <a:rPr lang="tr-TR" sz="1200" dirty="0"/>
              <a:t>Rıdvan Uğur</a:t>
            </a:r>
          </a:p>
          <a:p>
            <a:pPr marL="0" lvl="0" indent="0" algn="r"/>
            <a:r>
              <a:rPr lang="tr-TR" sz="1000" dirty="0"/>
              <a:t>Schneider Endüstri San. A.Ş</a:t>
            </a:r>
          </a:p>
          <a:p>
            <a:pPr marL="0" indent="0" algn="r"/>
            <a:r>
              <a:rPr lang="tr-TR" sz="1000" dirty="0"/>
              <a:t>Tesis Yönetim Müdürü</a:t>
            </a:r>
          </a:p>
          <a:p>
            <a:pPr marL="0" indent="0" algn="r"/>
            <a:r>
              <a:rPr lang="tr-TR" sz="1000" dirty="0">
                <a:solidFill>
                  <a:schemeClr val="bg1"/>
                </a:solidFill>
              </a:rPr>
              <a:t>PDRICMA 2022 Yılı, 6.Dönem Mezunu</a:t>
            </a:r>
          </a:p>
          <a:p>
            <a:pPr marL="0" indent="0" algn="r"/>
            <a:endParaRPr lang="tr-TR" sz="1000" dirty="0"/>
          </a:p>
          <a:p>
            <a:pPr marL="0" lvl="0" indent="0" algn="r"/>
            <a:endParaRPr lang="tr-TR" sz="1200" dirty="0"/>
          </a:p>
          <a:p>
            <a:pPr marL="0" lvl="0" indent="0" algn="r"/>
            <a:endParaRPr lang="tr-TR" sz="1200" dirty="0"/>
          </a:p>
        </p:txBody>
      </p:sp>
      <p:pic>
        <p:nvPicPr>
          <p:cNvPr id="4" name="Resim 5" descr="kişi, adam, ağaç, açık hava içeren bir resim&#10;&#10;Açıklama otomatik olarak oluşturuldu">
            <a:extLst>
              <a:ext uri="{FF2B5EF4-FFF2-40B4-BE49-F238E27FC236}">
                <a16:creationId xmlns:a16="http://schemas.microsoft.com/office/drawing/2014/main" id="{39718B1C-B72A-092F-4451-29726682F84F}"/>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6" r="-1" b="-1"/>
          <a:stretch/>
        </p:blipFill>
        <p:spPr>
          <a:xfrm>
            <a:off x="199205" y="503208"/>
            <a:ext cx="1799531" cy="180000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2" name="İçerik Yer Tutucusu 4">
            <a:extLst>
              <a:ext uri="{FF2B5EF4-FFF2-40B4-BE49-F238E27FC236}">
                <a16:creationId xmlns:a16="http://schemas.microsoft.com/office/drawing/2014/main" id="{CB4BA488-B610-F418-6DBC-624BEA32EC8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10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81"/>
          <p:cNvPicPr preferRelativeResize="0"/>
          <p:nvPr/>
        </p:nvPicPr>
        <p:blipFill rotWithShape="1">
          <a:blip r:embed="rId3">
            <a:alphaModFix/>
          </a:blip>
          <a:srcRect l="21832" r="21826"/>
          <a:stretch/>
        </p:blipFill>
        <p:spPr>
          <a:xfrm>
            <a:off x="4572000" y="0"/>
            <a:ext cx="5151749" cy="5143500"/>
          </a:xfrm>
          <a:prstGeom prst="rect">
            <a:avLst/>
          </a:prstGeom>
          <a:noFill/>
          <a:ln>
            <a:noFill/>
          </a:ln>
        </p:spPr>
      </p:pic>
      <p:sp>
        <p:nvSpPr>
          <p:cNvPr id="757" name="Google Shape;757;p81"/>
          <p:cNvSpPr txBox="1">
            <a:spLocks noGrp="1"/>
          </p:cNvSpPr>
          <p:nvPr>
            <p:ph type="title"/>
          </p:nvPr>
        </p:nvSpPr>
        <p:spPr>
          <a:xfrm>
            <a:off x="111138" y="1555800"/>
            <a:ext cx="2601432" cy="20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Neden biz?</a:t>
            </a:r>
            <a:endParaRPr dirty="0"/>
          </a:p>
        </p:txBody>
      </p:sp>
      <p:grpSp>
        <p:nvGrpSpPr>
          <p:cNvPr id="775" name="Google Shape;775;p81"/>
          <p:cNvGrpSpPr/>
          <p:nvPr/>
        </p:nvGrpSpPr>
        <p:grpSpPr>
          <a:xfrm>
            <a:off x="4571486" y="101275"/>
            <a:ext cx="4473000" cy="4935100"/>
            <a:chOff x="4571486" y="101275"/>
            <a:chExt cx="4473000" cy="4935100"/>
          </a:xfrm>
        </p:grpSpPr>
        <p:cxnSp>
          <p:nvCxnSpPr>
            <p:cNvPr id="776" name="Google Shape;776;p81"/>
            <p:cNvCxnSpPr/>
            <p:nvPr/>
          </p:nvCxnSpPr>
          <p:spPr>
            <a:xfrm rot="10800000">
              <a:off x="9032861" y="108900"/>
              <a:ext cx="0" cy="4919700"/>
            </a:xfrm>
            <a:prstGeom prst="straightConnector1">
              <a:avLst/>
            </a:prstGeom>
            <a:noFill/>
            <a:ln w="19050" cap="flat" cmpd="sng">
              <a:solidFill>
                <a:schemeClr val="lt1"/>
              </a:solidFill>
              <a:prstDash val="solid"/>
              <a:round/>
              <a:headEnd type="none" w="med" len="med"/>
              <a:tailEnd type="none" w="med" len="med"/>
            </a:ln>
          </p:spPr>
        </p:cxnSp>
        <p:cxnSp>
          <p:nvCxnSpPr>
            <p:cNvPr id="777" name="Google Shape;777;p81"/>
            <p:cNvCxnSpPr/>
            <p:nvPr/>
          </p:nvCxnSpPr>
          <p:spPr>
            <a:xfrm>
              <a:off x="4571486" y="5036375"/>
              <a:ext cx="4473000" cy="0"/>
            </a:xfrm>
            <a:prstGeom prst="straightConnector1">
              <a:avLst/>
            </a:prstGeom>
            <a:noFill/>
            <a:ln w="19050" cap="flat" cmpd="sng">
              <a:solidFill>
                <a:schemeClr val="lt1"/>
              </a:solidFill>
              <a:prstDash val="solid"/>
              <a:round/>
              <a:headEnd type="none" w="med" len="med"/>
              <a:tailEnd type="none" w="med" len="med"/>
            </a:ln>
          </p:spPr>
        </p:cxnSp>
        <p:cxnSp>
          <p:nvCxnSpPr>
            <p:cNvPr id="778" name="Google Shape;778;p81"/>
            <p:cNvCxnSpPr/>
            <p:nvPr/>
          </p:nvCxnSpPr>
          <p:spPr>
            <a:xfrm>
              <a:off x="4571486" y="101275"/>
              <a:ext cx="4473000" cy="0"/>
            </a:xfrm>
            <a:prstGeom prst="straightConnector1">
              <a:avLst/>
            </a:prstGeom>
            <a:noFill/>
            <a:ln w="19050" cap="flat" cmpd="sng">
              <a:solidFill>
                <a:schemeClr val="lt1"/>
              </a:solidFill>
              <a:prstDash val="solid"/>
              <a:round/>
              <a:headEnd type="none" w="med" len="med"/>
              <a:tailEnd type="none" w="med" len="med"/>
            </a:ln>
          </p:spPr>
        </p:cxnSp>
      </p:grpSp>
      <p:sp>
        <p:nvSpPr>
          <p:cNvPr id="748" name="Google Shape;748;p81"/>
          <p:cNvSpPr/>
          <p:nvPr/>
        </p:nvSpPr>
        <p:spPr>
          <a:xfrm>
            <a:off x="2494698" y="323149"/>
            <a:ext cx="6537906" cy="463618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mj-lt"/>
            </a:endParaRPr>
          </a:p>
        </p:txBody>
      </p:sp>
      <p:grpSp>
        <p:nvGrpSpPr>
          <p:cNvPr id="10" name="Group 9">
            <a:extLst>
              <a:ext uri="{FF2B5EF4-FFF2-40B4-BE49-F238E27FC236}">
                <a16:creationId xmlns:a16="http://schemas.microsoft.com/office/drawing/2014/main" id="{3C5EA621-11A5-5429-7A72-848C9DD3A326}"/>
              </a:ext>
            </a:extLst>
          </p:cNvPr>
          <p:cNvGrpSpPr/>
          <p:nvPr/>
        </p:nvGrpSpPr>
        <p:grpSpPr>
          <a:xfrm>
            <a:off x="5984127" y="3664666"/>
            <a:ext cx="2873931" cy="692685"/>
            <a:chOff x="5984127" y="3664666"/>
            <a:chExt cx="2873931" cy="692685"/>
          </a:xfrm>
        </p:grpSpPr>
        <p:sp>
          <p:nvSpPr>
            <p:cNvPr id="22" name="TextBox 21">
              <a:extLst>
                <a:ext uri="{FF2B5EF4-FFF2-40B4-BE49-F238E27FC236}">
                  <a16:creationId xmlns:a16="http://schemas.microsoft.com/office/drawing/2014/main" id="{D4125764-EE8B-4434-B57B-C140F458766B}"/>
                </a:ext>
              </a:extLst>
            </p:cNvPr>
            <p:cNvSpPr txBox="1"/>
            <p:nvPr/>
          </p:nvSpPr>
          <p:spPr>
            <a:xfrm>
              <a:off x="6428824" y="3664666"/>
              <a:ext cx="2243463" cy="338066"/>
            </a:xfrm>
            <a:prstGeom prst="rect">
              <a:avLst/>
            </a:prstGeom>
            <a:noFill/>
          </p:spPr>
          <p:txBody>
            <a:bodyPr wrap="square" lIns="0" rIns="0" rtlCol="0" anchor="b">
              <a:spAutoFit/>
            </a:bodyPr>
            <a:lstStyle/>
            <a:p>
              <a:r>
                <a:rPr lang="tr-TR" b="1" noProof="1">
                  <a:solidFill>
                    <a:schemeClr val="bg1"/>
                  </a:solidFill>
                  <a:latin typeface="+mj-lt"/>
                </a:rPr>
                <a:t>ICF Türkiye ile Beraber</a:t>
              </a:r>
              <a:endParaRPr lang="en-US" b="1" noProof="1">
                <a:solidFill>
                  <a:schemeClr val="bg1"/>
                </a:solidFill>
                <a:latin typeface="+mj-lt"/>
              </a:endParaRPr>
            </a:p>
          </p:txBody>
        </p:sp>
        <p:sp>
          <p:nvSpPr>
            <p:cNvPr id="23" name="TextBox 22">
              <a:extLst>
                <a:ext uri="{FF2B5EF4-FFF2-40B4-BE49-F238E27FC236}">
                  <a16:creationId xmlns:a16="http://schemas.microsoft.com/office/drawing/2014/main" id="{A000FE39-C3F9-43F7-71F9-12566FFD2012}"/>
                </a:ext>
              </a:extLst>
            </p:cNvPr>
            <p:cNvSpPr txBox="1"/>
            <p:nvPr/>
          </p:nvSpPr>
          <p:spPr>
            <a:xfrm>
              <a:off x="6428583" y="3926464"/>
              <a:ext cx="2429475" cy="430887"/>
            </a:xfrm>
            <a:prstGeom prst="rect">
              <a:avLst/>
            </a:prstGeom>
            <a:noFill/>
          </p:spPr>
          <p:txBody>
            <a:bodyPr wrap="square" lIns="0" rIns="0" rtlCol="0" anchor="t">
              <a:spAutoFit/>
            </a:bodyPr>
            <a:lstStyle/>
            <a:p>
              <a:r>
                <a:rPr lang="en-US" sz="1100" noProof="1">
                  <a:solidFill>
                    <a:schemeClr val="bg1"/>
                  </a:solidFill>
                  <a:latin typeface="+mj-lt"/>
                </a:rPr>
                <a:t>PDRICMA Unvanlı Koçları, ICF Türkiye Yönetim kurulunda görev yapmaktadır</a:t>
              </a:r>
            </a:p>
          </p:txBody>
        </p:sp>
        <p:pic>
          <p:nvPicPr>
            <p:cNvPr id="24" name="Graphic 23" descr="Bar graph with upward trend outline">
              <a:extLst>
                <a:ext uri="{FF2B5EF4-FFF2-40B4-BE49-F238E27FC236}">
                  <a16:creationId xmlns:a16="http://schemas.microsoft.com/office/drawing/2014/main" id="{BA0F64C8-2960-3E9E-2B97-32B9AE3CD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4127" y="3687354"/>
              <a:ext cx="456931" cy="517363"/>
            </a:xfrm>
            <a:prstGeom prst="rect">
              <a:avLst/>
            </a:prstGeom>
          </p:spPr>
        </p:pic>
      </p:grpSp>
      <p:grpSp>
        <p:nvGrpSpPr>
          <p:cNvPr id="9" name="Group 8">
            <a:extLst>
              <a:ext uri="{FF2B5EF4-FFF2-40B4-BE49-F238E27FC236}">
                <a16:creationId xmlns:a16="http://schemas.microsoft.com/office/drawing/2014/main" id="{279A4942-752D-1AAD-C34E-1CA37E834F4D}"/>
              </a:ext>
            </a:extLst>
          </p:cNvPr>
          <p:cNvGrpSpPr/>
          <p:nvPr/>
        </p:nvGrpSpPr>
        <p:grpSpPr>
          <a:xfrm>
            <a:off x="5980236" y="2722870"/>
            <a:ext cx="2951091" cy="1061772"/>
            <a:chOff x="5980236" y="2722870"/>
            <a:chExt cx="2951091" cy="1061772"/>
          </a:xfrm>
        </p:grpSpPr>
        <p:sp>
          <p:nvSpPr>
            <p:cNvPr id="29" name="TextBox 28">
              <a:extLst>
                <a:ext uri="{FF2B5EF4-FFF2-40B4-BE49-F238E27FC236}">
                  <a16:creationId xmlns:a16="http://schemas.microsoft.com/office/drawing/2014/main" id="{0EE7FAE5-1287-972F-2E7C-9D2A3A537599}"/>
                </a:ext>
              </a:extLst>
            </p:cNvPr>
            <p:cNvSpPr txBox="1"/>
            <p:nvPr/>
          </p:nvSpPr>
          <p:spPr>
            <a:xfrm>
              <a:off x="6428583" y="2722870"/>
              <a:ext cx="2193193" cy="338066"/>
            </a:xfrm>
            <a:prstGeom prst="rect">
              <a:avLst/>
            </a:prstGeom>
            <a:noFill/>
          </p:spPr>
          <p:txBody>
            <a:bodyPr wrap="square" lIns="0" rIns="0" rtlCol="0" anchor="b">
              <a:spAutoFit/>
            </a:bodyPr>
            <a:lstStyle/>
            <a:p>
              <a:r>
                <a:rPr lang="tr-TR" b="1" noProof="1">
                  <a:solidFill>
                    <a:schemeClr val="bg1"/>
                  </a:solidFill>
                  <a:latin typeface="+mj-lt"/>
                </a:rPr>
                <a:t>En Kapsamlı Eğitim</a:t>
              </a:r>
              <a:endParaRPr lang="en-US" b="1" noProof="1">
                <a:solidFill>
                  <a:schemeClr val="bg1"/>
                </a:solidFill>
                <a:latin typeface="+mj-lt"/>
              </a:endParaRPr>
            </a:p>
          </p:txBody>
        </p:sp>
        <p:sp>
          <p:nvSpPr>
            <p:cNvPr id="30" name="TextBox 29">
              <a:extLst>
                <a:ext uri="{FF2B5EF4-FFF2-40B4-BE49-F238E27FC236}">
                  <a16:creationId xmlns:a16="http://schemas.microsoft.com/office/drawing/2014/main" id="{7F0A9A6C-16C0-FFC3-1638-F447C183A3DA}"/>
                </a:ext>
              </a:extLst>
            </p:cNvPr>
            <p:cNvSpPr txBox="1"/>
            <p:nvPr/>
          </p:nvSpPr>
          <p:spPr>
            <a:xfrm>
              <a:off x="6428583" y="3015201"/>
              <a:ext cx="2502744" cy="769441"/>
            </a:xfrm>
            <a:prstGeom prst="rect">
              <a:avLst/>
            </a:prstGeom>
            <a:noFill/>
          </p:spPr>
          <p:txBody>
            <a:bodyPr wrap="square" lIns="0" rIns="0" rtlCol="0" anchor="t">
              <a:spAutoFit/>
            </a:bodyPr>
            <a:lstStyle/>
            <a:p>
              <a:r>
                <a:rPr lang="en-US" sz="1100" noProof="1">
                  <a:solidFill>
                    <a:schemeClr val="bg1"/>
                  </a:solidFill>
                  <a:latin typeface="+mj-lt"/>
                </a:rPr>
                <a:t>Profesyonel Koçluk sertifikasyon programı</a:t>
              </a:r>
              <a:r>
                <a:rPr lang="tr-TR" sz="1100" noProof="1">
                  <a:solidFill>
                    <a:schemeClr val="bg1"/>
                  </a:solidFill>
                  <a:latin typeface="+mj-lt"/>
                </a:rPr>
                <a:t>mız</a:t>
              </a:r>
              <a:r>
                <a:rPr lang="en-US" sz="1100" noProof="1">
                  <a:solidFill>
                    <a:schemeClr val="bg1"/>
                  </a:solidFill>
                  <a:latin typeface="+mj-lt"/>
                </a:rPr>
                <a:t>, </a:t>
              </a:r>
              <a:r>
                <a:rPr lang="tr-TR" sz="1100" noProof="1">
                  <a:solidFill>
                    <a:schemeClr val="bg1"/>
                  </a:solidFill>
                  <a:latin typeface="+mj-lt"/>
                </a:rPr>
                <a:t>ICF Koçluk yetkinliklerinin tümünü kapsayan, sayısız koçluk demolarının yer aldığı bir programdır</a:t>
              </a:r>
              <a:endParaRPr lang="en-US" sz="1100" noProof="1">
                <a:solidFill>
                  <a:schemeClr val="bg1"/>
                </a:solidFill>
                <a:latin typeface="+mj-lt"/>
              </a:endParaRPr>
            </a:p>
          </p:txBody>
        </p:sp>
        <p:pic>
          <p:nvPicPr>
            <p:cNvPr id="31" name="Graphic 30" descr="Checklist outline">
              <a:extLst>
                <a:ext uri="{FF2B5EF4-FFF2-40B4-BE49-F238E27FC236}">
                  <a16:creationId xmlns:a16="http://schemas.microsoft.com/office/drawing/2014/main" id="{8FC4791C-2240-4A81-54A8-2C122B9436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0236" y="2771678"/>
              <a:ext cx="456931" cy="517363"/>
            </a:xfrm>
            <a:prstGeom prst="rect">
              <a:avLst/>
            </a:prstGeom>
          </p:spPr>
        </p:pic>
      </p:grpSp>
      <p:grpSp>
        <p:nvGrpSpPr>
          <p:cNvPr id="6" name="Group 5">
            <a:extLst>
              <a:ext uri="{FF2B5EF4-FFF2-40B4-BE49-F238E27FC236}">
                <a16:creationId xmlns:a16="http://schemas.microsoft.com/office/drawing/2014/main" id="{C515AF69-4F62-930D-F5FF-AEA1D1340766}"/>
              </a:ext>
            </a:extLst>
          </p:cNvPr>
          <p:cNvGrpSpPr/>
          <p:nvPr/>
        </p:nvGrpSpPr>
        <p:grpSpPr>
          <a:xfrm>
            <a:off x="5921443" y="448927"/>
            <a:ext cx="2996049" cy="1062927"/>
            <a:chOff x="5921443" y="448927"/>
            <a:chExt cx="2996049" cy="1062927"/>
          </a:xfrm>
        </p:grpSpPr>
        <p:sp>
          <p:nvSpPr>
            <p:cNvPr id="36" name="TextBox 35">
              <a:extLst>
                <a:ext uri="{FF2B5EF4-FFF2-40B4-BE49-F238E27FC236}">
                  <a16:creationId xmlns:a16="http://schemas.microsoft.com/office/drawing/2014/main" id="{AC15F720-F8B0-15D9-8FCC-696BC172EDF2}"/>
                </a:ext>
              </a:extLst>
            </p:cNvPr>
            <p:cNvSpPr txBox="1"/>
            <p:nvPr/>
          </p:nvSpPr>
          <p:spPr>
            <a:xfrm>
              <a:off x="6422474" y="450379"/>
              <a:ext cx="2243463" cy="338066"/>
            </a:xfrm>
            <a:prstGeom prst="rect">
              <a:avLst/>
            </a:prstGeom>
            <a:noFill/>
          </p:spPr>
          <p:txBody>
            <a:bodyPr wrap="square" lIns="0" rIns="0" rtlCol="0" anchor="b">
              <a:spAutoFit/>
            </a:bodyPr>
            <a:lstStyle/>
            <a:p>
              <a:r>
                <a:rPr lang="tr-TR" b="1" noProof="1">
                  <a:solidFill>
                    <a:schemeClr val="bg1"/>
                  </a:solidFill>
                  <a:latin typeface="+mj-lt"/>
                </a:rPr>
                <a:t>CCEU Kredili Eğitimler</a:t>
              </a:r>
              <a:endParaRPr lang="en-US" b="1" noProof="1">
                <a:solidFill>
                  <a:schemeClr val="bg1"/>
                </a:solidFill>
                <a:latin typeface="+mj-lt"/>
              </a:endParaRPr>
            </a:p>
          </p:txBody>
        </p:sp>
        <p:sp>
          <p:nvSpPr>
            <p:cNvPr id="37" name="TextBox 36">
              <a:extLst>
                <a:ext uri="{FF2B5EF4-FFF2-40B4-BE49-F238E27FC236}">
                  <a16:creationId xmlns:a16="http://schemas.microsoft.com/office/drawing/2014/main" id="{7F2E7338-0EFB-F6BD-D771-1F4DD1B56144}"/>
                </a:ext>
              </a:extLst>
            </p:cNvPr>
            <p:cNvSpPr txBox="1"/>
            <p:nvPr/>
          </p:nvSpPr>
          <p:spPr>
            <a:xfrm>
              <a:off x="6414747" y="742413"/>
              <a:ext cx="2502745" cy="769441"/>
            </a:xfrm>
            <a:prstGeom prst="rect">
              <a:avLst/>
            </a:prstGeom>
            <a:noFill/>
          </p:spPr>
          <p:txBody>
            <a:bodyPr wrap="square" lIns="0" rIns="0" rtlCol="0" anchor="t">
              <a:spAutoFit/>
            </a:bodyPr>
            <a:lstStyle/>
            <a:p>
              <a:r>
                <a:rPr lang="en-US" sz="1100" noProof="1">
                  <a:solidFill>
                    <a:schemeClr val="bg1"/>
                  </a:solidFill>
                  <a:latin typeface="+mj-lt"/>
                </a:rPr>
                <a:t>PDRICMA ICF onaylı CCEU (Continuing Coach Education Unit) kredili eğitimler ile mezun koçlarına farklı eğitim programları sunmaktadır</a:t>
              </a:r>
            </a:p>
          </p:txBody>
        </p:sp>
        <p:pic>
          <p:nvPicPr>
            <p:cNvPr id="38" name="Graphic 37" descr="Target Audience outline">
              <a:extLst>
                <a:ext uri="{FF2B5EF4-FFF2-40B4-BE49-F238E27FC236}">
                  <a16:creationId xmlns:a16="http://schemas.microsoft.com/office/drawing/2014/main" id="{0FEA2A59-3C72-C838-C34D-A9237E4731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1443" y="448927"/>
              <a:ext cx="456931" cy="517363"/>
            </a:xfrm>
            <a:prstGeom prst="rect">
              <a:avLst/>
            </a:prstGeom>
          </p:spPr>
        </p:pic>
      </p:grpSp>
      <p:grpSp>
        <p:nvGrpSpPr>
          <p:cNvPr id="7" name="Group 6">
            <a:extLst>
              <a:ext uri="{FF2B5EF4-FFF2-40B4-BE49-F238E27FC236}">
                <a16:creationId xmlns:a16="http://schemas.microsoft.com/office/drawing/2014/main" id="{F404E177-B022-1B1C-96BF-232637249B10}"/>
              </a:ext>
            </a:extLst>
          </p:cNvPr>
          <p:cNvGrpSpPr/>
          <p:nvPr/>
        </p:nvGrpSpPr>
        <p:grpSpPr>
          <a:xfrm>
            <a:off x="5961004" y="1652220"/>
            <a:ext cx="2897054" cy="1045402"/>
            <a:chOff x="5961004" y="1652220"/>
            <a:chExt cx="2897054" cy="1045402"/>
          </a:xfrm>
        </p:grpSpPr>
        <p:sp>
          <p:nvSpPr>
            <p:cNvPr id="43" name="TextBox 42">
              <a:extLst>
                <a:ext uri="{FF2B5EF4-FFF2-40B4-BE49-F238E27FC236}">
                  <a16:creationId xmlns:a16="http://schemas.microsoft.com/office/drawing/2014/main" id="{0C49B540-8F52-51B2-BE8B-7755162CA316}"/>
                </a:ext>
              </a:extLst>
            </p:cNvPr>
            <p:cNvSpPr txBox="1"/>
            <p:nvPr/>
          </p:nvSpPr>
          <p:spPr>
            <a:xfrm>
              <a:off x="6428583" y="1652220"/>
              <a:ext cx="2243463" cy="307777"/>
            </a:xfrm>
            <a:prstGeom prst="rect">
              <a:avLst/>
            </a:prstGeom>
            <a:noFill/>
          </p:spPr>
          <p:txBody>
            <a:bodyPr wrap="square" lIns="0" rIns="0" rtlCol="0" anchor="b">
              <a:spAutoFit/>
            </a:bodyPr>
            <a:lstStyle/>
            <a:p>
              <a:r>
                <a:rPr lang="tr-TR" b="1" noProof="1">
                  <a:solidFill>
                    <a:schemeClr val="bg1"/>
                  </a:solidFill>
                  <a:latin typeface="+mj-lt"/>
                </a:rPr>
                <a:t>ICF Onaylı Eğitimler</a:t>
              </a:r>
              <a:endParaRPr lang="en-US" b="1" noProof="1">
                <a:solidFill>
                  <a:schemeClr val="bg1"/>
                </a:solidFill>
                <a:latin typeface="+mj-lt"/>
              </a:endParaRPr>
            </a:p>
          </p:txBody>
        </p:sp>
        <p:sp>
          <p:nvSpPr>
            <p:cNvPr id="44" name="TextBox 43">
              <a:extLst>
                <a:ext uri="{FF2B5EF4-FFF2-40B4-BE49-F238E27FC236}">
                  <a16:creationId xmlns:a16="http://schemas.microsoft.com/office/drawing/2014/main" id="{E38A2F0A-F7EF-1631-C2F5-EB4430E30F1D}"/>
                </a:ext>
              </a:extLst>
            </p:cNvPr>
            <p:cNvSpPr txBox="1"/>
            <p:nvPr/>
          </p:nvSpPr>
          <p:spPr>
            <a:xfrm>
              <a:off x="6428583" y="1928181"/>
              <a:ext cx="2429475" cy="769441"/>
            </a:xfrm>
            <a:prstGeom prst="rect">
              <a:avLst/>
            </a:prstGeom>
            <a:noFill/>
          </p:spPr>
          <p:txBody>
            <a:bodyPr wrap="square" lIns="0" rIns="0" rtlCol="0" anchor="t">
              <a:spAutoFit/>
            </a:bodyPr>
            <a:lstStyle/>
            <a:p>
              <a:r>
                <a:rPr lang="en-US" sz="1100" noProof="1">
                  <a:solidFill>
                    <a:schemeClr val="bg1"/>
                  </a:solidFill>
                  <a:latin typeface="+mj-lt"/>
                </a:rPr>
                <a:t>PDRICMA Profesyonel Koçluk Sertifikasyon </a:t>
              </a:r>
              <a:r>
                <a:rPr lang="tr-TR" sz="1100" noProof="1">
                  <a:solidFill>
                    <a:schemeClr val="bg1"/>
                  </a:solidFill>
                  <a:latin typeface="+mj-lt"/>
                </a:rPr>
                <a:t>p</a:t>
              </a:r>
              <a:r>
                <a:rPr lang="en-US" sz="1100" noProof="1">
                  <a:solidFill>
                    <a:schemeClr val="bg1"/>
                  </a:solidFill>
                  <a:latin typeface="+mj-lt"/>
                </a:rPr>
                <a:t>rogram</a:t>
              </a:r>
              <a:r>
                <a:rPr lang="tr-TR" sz="1100" noProof="1">
                  <a:solidFill>
                    <a:schemeClr val="bg1"/>
                  </a:solidFill>
                  <a:latin typeface="+mj-lt"/>
                </a:rPr>
                <a:t>ımızı tamamlayan mezunlarımız uluslararası geçerliliği olan sertifikaya sahip olurlar</a:t>
              </a:r>
              <a:endParaRPr lang="en-US" sz="1100" noProof="1">
                <a:solidFill>
                  <a:schemeClr val="bg1"/>
                </a:solidFill>
                <a:latin typeface="+mj-lt"/>
              </a:endParaRPr>
            </a:p>
          </p:txBody>
        </p:sp>
        <p:pic>
          <p:nvPicPr>
            <p:cNvPr id="45" name="Graphic 44" descr="Bar graph with downward trend outline">
              <a:extLst>
                <a:ext uri="{FF2B5EF4-FFF2-40B4-BE49-F238E27FC236}">
                  <a16:creationId xmlns:a16="http://schemas.microsoft.com/office/drawing/2014/main" id="{AC676EB2-F8F3-4460-5C46-F1624F2213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61004" y="1654074"/>
              <a:ext cx="456931" cy="517363"/>
            </a:xfrm>
            <a:prstGeom prst="rect">
              <a:avLst/>
            </a:prstGeom>
          </p:spPr>
        </p:pic>
      </p:grpSp>
      <p:grpSp>
        <p:nvGrpSpPr>
          <p:cNvPr id="2" name="Group 1">
            <a:extLst>
              <a:ext uri="{FF2B5EF4-FFF2-40B4-BE49-F238E27FC236}">
                <a16:creationId xmlns:a16="http://schemas.microsoft.com/office/drawing/2014/main" id="{F1F5A0E3-6EC2-7CDC-1FF8-E33C1466A1AF}"/>
              </a:ext>
            </a:extLst>
          </p:cNvPr>
          <p:cNvGrpSpPr/>
          <p:nvPr/>
        </p:nvGrpSpPr>
        <p:grpSpPr>
          <a:xfrm>
            <a:off x="2751356" y="450686"/>
            <a:ext cx="3038249" cy="1149973"/>
            <a:chOff x="2751356" y="450686"/>
            <a:chExt cx="3038249" cy="1149973"/>
          </a:xfrm>
        </p:grpSpPr>
        <p:sp>
          <p:nvSpPr>
            <p:cNvPr id="50" name="TextBox 49">
              <a:extLst>
                <a:ext uri="{FF2B5EF4-FFF2-40B4-BE49-F238E27FC236}">
                  <a16:creationId xmlns:a16="http://schemas.microsoft.com/office/drawing/2014/main" id="{69DAC457-07DF-47B9-557F-B83924B458BE}"/>
                </a:ext>
              </a:extLst>
            </p:cNvPr>
            <p:cNvSpPr txBox="1"/>
            <p:nvPr/>
          </p:nvSpPr>
          <p:spPr>
            <a:xfrm>
              <a:off x="2751356" y="450686"/>
              <a:ext cx="2539805" cy="338066"/>
            </a:xfrm>
            <a:prstGeom prst="rect">
              <a:avLst/>
            </a:prstGeom>
            <a:noFill/>
          </p:spPr>
          <p:txBody>
            <a:bodyPr wrap="square" lIns="0" rIns="0" rtlCol="0" anchor="b">
              <a:spAutoFit/>
            </a:bodyPr>
            <a:lstStyle/>
            <a:p>
              <a:pPr algn="r"/>
              <a:r>
                <a:rPr lang="tr-TR" b="1" noProof="1">
                  <a:solidFill>
                    <a:schemeClr val="bg1"/>
                  </a:solidFill>
                  <a:latin typeface="+mj-lt"/>
                </a:rPr>
                <a:t>34 Yıllık Tecrübe</a:t>
              </a:r>
              <a:endParaRPr lang="en-US" b="1" noProof="1">
                <a:solidFill>
                  <a:schemeClr val="bg1"/>
                </a:solidFill>
                <a:latin typeface="+mj-lt"/>
              </a:endParaRPr>
            </a:p>
          </p:txBody>
        </p:sp>
        <p:sp>
          <p:nvSpPr>
            <p:cNvPr id="51" name="TextBox 50">
              <a:extLst>
                <a:ext uri="{FF2B5EF4-FFF2-40B4-BE49-F238E27FC236}">
                  <a16:creationId xmlns:a16="http://schemas.microsoft.com/office/drawing/2014/main" id="{A19687DE-A4B8-F853-87F3-3EAB157D70C4}"/>
                </a:ext>
              </a:extLst>
            </p:cNvPr>
            <p:cNvSpPr txBox="1"/>
            <p:nvPr/>
          </p:nvSpPr>
          <p:spPr>
            <a:xfrm>
              <a:off x="2837490" y="738885"/>
              <a:ext cx="2464186" cy="861774"/>
            </a:xfrm>
            <a:prstGeom prst="rect">
              <a:avLst/>
            </a:prstGeom>
            <a:noFill/>
          </p:spPr>
          <p:txBody>
            <a:bodyPr wrap="square" lIns="0" rIns="0" rtlCol="0" anchor="t">
              <a:spAutoFit/>
            </a:bodyPr>
            <a:lstStyle/>
            <a:p>
              <a:pPr algn="r">
                <a:lnSpc>
                  <a:spcPts val="1200"/>
                </a:lnSpc>
              </a:pPr>
              <a:r>
                <a:rPr lang="en-US" sz="1100" noProof="1">
                  <a:solidFill>
                    <a:schemeClr val="bg1"/>
                  </a:solidFill>
                  <a:latin typeface="+mj-lt"/>
                </a:rPr>
                <a:t>PDRICMA, 34 Yıldır Türkiye’nin</a:t>
              </a:r>
              <a:r>
                <a:rPr lang="tr-TR" sz="1100" noProof="1">
                  <a:solidFill>
                    <a:schemeClr val="bg1"/>
                  </a:solidFill>
                  <a:latin typeface="+mj-lt"/>
                </a:rPr>
                <a:t> </a:t>
              </a:r>
              <a:r>
                <a:rPr lang="en-US" sz="1100" noProof="1">
                  <a:solidFill>
                    <a:schemeClr val="bg1"/>
                  </a:solidFill>
                  <a:latin typeface="+mj-lt"/>
                </a:rPr>
                <a:t>en köklü ve en kurumsal eğitim danışmanlık şirketi olan PDRGroup’un şirketi olarak</a:t>
              </a:r>
              <a:r>
                <a:rPr lang="tr-TR" sz="1100" noProof="1">
                  <a:solidFill>
                    <a:schemeClr val="bg1"/>
                  </a:solidFill>
                  <a:latin typeface="+mj-lt"/>
                </a:rPr>
                <a:t> kurulmuşşi</a:t>
              </a:r>
              <a:r>
                <a:rPr lang="en-US" sz="1100" noProof="1">
                  <a:solidFill>
                    <a:schemeClr val="bg1"/>
                  </a:solidFill>
                  <a:latin typeface="+mj-lt"/>
                </a:rPr>
                <a:t> </a:t>
              </a:r>
              <a:r>
                <a:rPr lang="tr-TR" sz="1100" noProof="1">
                  <a:solidFill>
                    <a:schemeClr val="bg1"/>
                  </a:solidFill>
                  <a:latin typeface="+mj-lt"/>
                </a:rPr>
                <a:t>yüzlerce </a:t>
              </a:r>
              <a:r>
                <a:rPr lang="en-US" sz="1100" noProof="1">
                  <a:solidFill>
                    <a:schemeClr val="bg1"/>
                  </a:solidFill>
                  <a:latin typeface="+mj-lt"/>
                </a:rPr>
                <a:t>kurum ve </a:t>
              </a:r>
              <a:r>
                <a:rPr lang="tr-TR" sz="1100" noProof="1">
                  <a:solidFill>
                    <a:schemeClr val="bg1"/>
                  </a:solidFill>
                  <a:latin typeface="+mj-lt"/>
                </a:rPr>
                <a:t>binlerce</a:t>
              </a:r>
              <a:r>
                <a:rPr lang="en-US" sz="1100" noProof="1">
                  <a:solidFill>
                    <a:schemeClr val="bg1"/>
                  </a:solidFill>
                  <a:latin typeface="+mj-lt"/>
                </a:rPr>
                <a:t> kişiy</a:t>
              </a:r>
              <a:r>
                <a:rPr lang="tr-TR" sz="1100" noProof="1">
                  <a:solidFill>
                    <a:schemeClr val="bg1"/>
                  </a:solidFill>
                  <a:latin typeface="+mj-lt"/>
                </a:rPr>
                <a:t>e koçluk ve mentorluk hizmeti vermiştir</a:t>
              </a:r>
              <a:endParaRPr lang="en-US" sz="1100" noProof="1">
                <a:solidFill>
                  <a:schemeClr val="bg1"/>
                </a:solidFill>
                <a:latin typeface="+mj-lt"/>
              </a:endParaRPr>
            </a:p>
          </p:txBody>
        </p:sp>
        <p:pic>
          <p:nvPicPr>
            <p:cNvPr id="52" name="Graphic 51" descr="Boardroom outline">
              <a:extLst>
                <a:ext uri="{FF2B5EF4-FFF2-40B4-BE49-F238E27FC236}">
                  <a16:creationId xmlns:a16="http://schemas.microsoft.com/office/drawing/2014/main" id="{D637EE96-6C50-5465-56F6-B282916044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32674" y="450686"/>
              <a:ext cx="456931" cy="517363"/>
            </a:xfrm>
            <a:prstGeom prst="rect">
              <a:avLst/>
            </a:prstGeom>
          </p:spPr>
        </p:pic>
      </p:grpSp>
      <p:grpSp>
        <p:nvGrpSpPr>
          <p:cNvPr id="4" name="Group 3">
            <a:extLst>
              <a:ext uri="{FF2B5EF4-FFF2-40B4-BE49-F238E27FC236}">
                <a16:creationId xmlns:a16="http://schemas.microsoft.com/office/drawing/2014/main" id="{4CBE983E-E0BE-A541-F81B-CF530B091B19}"/>
              </a:ext>
            </a:extLst>
          </p:cNvPr>
          <p:cNvGrpSpPr/>
          <p:nvPr/>
        </p:nvGrpSpPr>
        <p:grpSpPr>
          <a:xfrm>
            <a:off x="2695741" y="2724210"/>
            <a:ext cx="3105199" cy="877139"/>
            <a:chOff x="2695741" y="2724210"/>
            <a:chExt cx="3105199" cy="877139"/>
          </a:xfrm>
        </p:grpSpPr>
        <p:sp>
          <p:nvSpPr>
            <p:cNvPr id="57" name="TextBox 56">
              <a:extLst>
                <a:ext uri="{FF2B5EF4-FFF2-40B4-BE49-F238E27FC236}">
                  <a16:creationId xmlns:a16="http://schemas.microsoft.com/office/drawing/2014/main" id="{27A119A5-0BED-BE91-C3F4-E5AE64035E26}"/>
                </a:ext>
              </a:extLst>
            </p:cNvPr>
            <p:cNvSpPr txBox="1"/>
            <p:nvPr/>
          </p:nvSpPr>
          <p:spPr>
            <a:xfrm>
              <a:off x="2695741" y="2724210"/>
              <a:ext cx="2593608" cy="338066"/>
            </a:xfrm>
            <a:prstGeom prst="rect">
              <a:avLst/>
            </a:prstGeom>
            <a:noFill/>
          </p:spPr>
          <p:txBody>
            <a:bodyPr wrap="square" lIns="0" rIns="0" rtlCol="0" anchor="b">
              <a:spAutoFit/>
            </a:bodyPr>
            <a:lstStyle/>
            <a:p>
              <a:pPr algn="r"/>
              <a:r>
                <a:rPr lang="tr-TR" b="1" noProof="1">
                  <a:solidFill>
                    <a:schemeClr val="bg1"/>
                  </a:solidFill>
                  <a:latin typeface="+mj-lt"/>
                </a:rPr>
                <a:t>En Çok Profesyonel Koç</a:t>
              </a:r>
              <a:endParaRPr lang="en-US" b="1" noProof="1">
                <a:solidFill>
                  <a:schemeClr val="bg1"/>
                </a:solidFill>
                <a:latin typeface="+mj-lt"/>
              </a:endParaRPr>
            </a:p>
          </p:txBody>
        </p:sp>
        <p:sp>
          <p:nvSpPr>
            <p:cNvPr id="58" name="TextBox 57">
              <a:extLst>
                <a:ext uri="{FF2B5EF4-FFF2-40B4-BE49-F238E27FC236}">
                  <a16:creationId xmlns:a16="http://schemas.microsoft.com/office/drawing/2014/main" id="{AD237597-884E-E850-DCDE-4C21BA9406FB}"/>
                </a:ext>
              </a:extLst>
            </p:cNvPr>
            <p:cNvSpPr txBox="1"/>
            <p:nvPr/>
          </p:nvSpPr>
          <p:spPr>
            <a:xfrm>
              <a:off x="2837490" y="3001185"/>
              <a:ext cx="2464186" cy="600164"/>
            </a:xfrm>
            <a:prstGeom prst="rect">
              <a:avLst/>
            </a:prstGeom>
            <a:noFill/>
          </p:spPr>
          <p:txBody>
            <a:bodyPr wrap="square" lIns="0" rIns="0" rtlCol="0" anchor="t">
              <a:spAutoFit/>
            </a:bodyPr>
            <a:lstStyle/>
            <a:p>
              <a:pPr algn="r"/>
              <a:r>
                <a:rPr lang="en-US" sz="1100" noProof="1">
                  <a:solidFill>
                    <a:schemeClr val="bg1"/>
                  </a:solidFill>
                  <a:latin typeface="+mj-lt"/>
                </a:rPr>
                <a:t>Türkiye’deki Koçluk ve Mentorluk okulları arasında en çok sayıda Profesyonel Koç’a sahip olan şirketidir</a:t>
              </a:r>
            </a:p>
          </p:txBody>
        </p:sp>
        <p:pic>
          <p:nvPicPr>
            <p:cNvPr id="59" name="Graphic 58" descr="Customer review outline">
              <a:extLst>
                <a:ext uri="{FF2B5EF4-FFF2-40B4-BE49-F238E27FC236}">
                  <a16:creationId xmlns:a16="http://schemas.microsoft.com/office/drawing/2014/main" id="{B04F023F-20A2-2DF2-ADBE-DF7A6E7E538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44009" y="2771678"/>
              <a:ext cx="456931" cy="517363"/>
            </a:xfrm>
            <a:prstGeom prst="rect">
              <a:avLst/>
            </a:prstGeom>
          </p:spPr>
        </p:pic>
      </p:grpSp>
      <p:grpSp>
        <p:nvGrpSpPr>
          <p:cNvPr id="5" name="Group 4">
            <a:extLst>
              <a:ext uri="{FF2B5EF4-FFF2-40B4-BE49-F238E27FC236}">
                <a16:creationId xmlns:a16="http://schemas.microsoft.com/office/drawing/2014/main" id="{8FDD69D4-BB52-CE85-D930-F0B9A1B00AE8}"/>
              </a:ext>
            </a:extLst>
          </p:cNvPr>
          <p:cNvGrpSpPr/>
          <p:nvPr/>
        </p:nvGrpSpPr>
        <p:grpSpPr>
          <a:xfrm>
            <a:off x="2576855" y="3664666"/>
            <a:ext cx="3262792" cy="1200517"/>
            <a:chOff x="2576855" y="3664666"/>
            <a:chExt cx="3262792" cy="1200517"/>
          </a:xfrm>
        </p:grpSpPr>
        <p:sp>
          <p:nvSpPr>
            <p:cNvPr id="704" name="TextBox 703">
              <a:extLst>
                <a:ext uri="{FF2B5EF4-FFF2-40B4-BE49-F238E27FC236}">
                  <a16:creationId xmlns:a16="http://schemas.microsoft.com/office/drawing/2014/main" id="{E10F1CCA-E760-B057-FB8A-AC4FFC547C51}"/>
                </a:ext>
              </a:extLst>
            </p:cNvPr>
            <p:cNvSpPr txBox="1"/>
            <p:nvPr/>
          </p:nvSpPr>
          <p:spPr>
            <a:xfrm>
              <a:off x="2612775" y="3664666"/>
              <a:ext cx="2688900" cy="338066"/>
            </a:xfrm>
            <a:prstGeom prst="rect">
              <a:avLst/>
            </a:prstGeom>
            <a:noFill/>
          </p:spPr>
          <p:txBody>
            <a:bodyPr wrap="square" lIns="0" rIns="0" rtlCol="0" anchor="b">
              <a:spAutoFit/>
            </a:bodyPr>
            <a:lstStyle/>
            <a:p>
              <a:pPr algn="r"/>
              <a:r>
                <a:rPr lang="tr-TR" b="1" noProof="1">
                  <a:solidFill>
                    <a:schemeClr val="bg1"/>
                  </a:solidFill>
                  <a:latin typeface="+mj-lt"/>
                </a:rPr>
                <a:t>Yöneticilerle Buluşmalar</a:t>
              </a:r>
              <a:endParaRPr lang="en-US" b="1" noProof="1">
                <a:solidFill>
                  <a:schemeClr val="bg1"/>
                </a:solidFill>
                <a:latin typeface="+mj-lt"/>
              </a:endParaRPr>
            </a:p>
          </p:txBody>
        </p:sp>
        <p:sp>
          <p:nvSpPr>
            <p:cNvPr id="705" name="TextBox 704">
              <a:extLst>
                <a:ext uri="{FF2B5EF4-FFF2-40B4-BE49-F238E27FC236}">
                  <a16:creationId xmlns:a16="http://schemas.microsoft.com/office/drawing/2014/main" id="{6E39DEAC-67C7-8D03-78C9-B2D4AD09BD8E}"/>
                </a:ext>
              </a:extLst>
            </p:cNvPr>
            <p:cNvSpPr txBox="1"/>
            <p:nvPr/>
          </p:nvSpPr>
          <p:spPr>
            <a:xfrm>
              <a:off x="2576855" y="3926464"/>
              <a:ext cx="2724821" cy="938719"/>
            </a:xfrm>
            <a:prstGeom prst="rect">
              <a:avLst/>
            </a:prstGeom>
            <a:noFill/>
          </p:spPr>
          <p:txBody>
            <a:bodyPr wrap="square" lIns="0" rIns="0" rtlCol="0" anchor="t">
              <a:spAutoFit/>
            </a:bodyPr>
            <a:lstStyle/>
            <a:p>
              <a:pPr algn="r"/>
              <a:r>
                <a:rPr lang="en-US" sz="1100" noProof="1">
                  <a:solidFill>
                    <a:schemeClr val="bg1"/>
                  </a:solidFill>
                  <a:latin typeface="+mj-lt"/>
                </a:rPr>
                <a:t>PDRICMA programlarından mezun olan koçlar, farklı firmalardaki İnsan Kaynakları ve Executive Seviye Yöneticiler ile buluşturularak, kurumların koç ve mentorlardan beklentilerini anlama şansıma sahip olurlar</a:t>
              </a:r>
            </a:p>
          </p:txBody>
        </p:sp>
        <p:pic>
          <p:nvPicPr>
            <p:cNvPr id="706" name="Graphic 705" descr="Handshake outline">
              <a:extLst>
                <a:ext uri="{FF2B5EF4-FFF2-40B4-BE49-F238E27FC236}">
                  <a16:creationId xmlns:a16="http://schemas.microsoft.com/office/drawing/2014/main" id="{53137B80-676E-125E-CA91-AF9B987550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65928" y="3687354"/>
              <a:ext cx="473719" cy="517363"/>
            </a:xfrm>
            <a:prstGeom prst="rect">
              <a:avLst/>
            </a:prstGeom>
          </p:spPr>
        </p:pic>
      </p:grpSp>
      <p:grpSp>
        <p:nvGrpSpPr>
          <p:cNvPr id="3" name="Group 2">
            <a:extLst>
              <a:ext uri="{FF2B5EF4-FFF2-40B4-BE49-F238E27FC236}">
                <a16:creationId xmlns:a16="http://schemas.microsoft.com/office/drawing/2014/main" id="{D6FFA35A-A53D-B460-47FD-844F47C56163}"/>
              </a:ext>
            </a:extLst>
          </p:cNvPr>
          <p:cNvGrpSpPr/>
          <p:nvPr/>
        </p:nvGrpSpPr>
        <p:grpSpPr>
          <a:xfrm>
            <a:off x="2753767" y="1657934"/>
            <a:ext cx="2997875" cy="889547"/>
            <a:chOff x="2753767" y="1657934"/>
            <a:chExt cx="2997875" cy="889547"/>
          </a:xfrm>
        </p:grpSpPr>
        <p:sp>
          <p:nvSpPr>
            <p:cNvPr id="711" name="TextBox 710">
              <a:extLst>
                <a:ext uri="{FF2B5EF4-FFF2-40B4-BE49-F238E27FC236}">
                  <a16:creationId xmlns:a16="http://schemas.microsoft.com/office/drawing/2014/main" id="{378A0A21-6D5C-F9D0-F1FE-AE7518BF6EA7}"/>
                </a:ext>
              </a:extLst>
            </p:cNvPr>
            <p:cNvSpPr txBox="1"/>
            <p:nvPr/>
          </p:nvSpPr>
          <p:spPr>
            <a:xfrm>
              <a:off x="2753767" y="1687647"/>
              <a:ext cx="2539805" cy="307777"/>
            </a:xfrm>
            <a:prstGeom prst="rect">
              <a:avLst/>
            </a:prstGeom>
            <a:noFill/>
          </p:spPr>
          <p:txBody>
            <a:bodyPr wrap="square" lIns="0" rIns="0" rtlCol="0" anchor="b">
              <a:spAutoFit/>
            </a:bodyPr>
            <a:lstStyle/>
            <a:p>
              <a:pPr algn="r"/>
              <a:r>
                <a:rPr lang="tr-TR" b="1" noProof="1">
                  <a:solidFill>
                    <a:schemeClr val="bg1"/>
                  </a:solidFill>
                  <a:latin typeface="+mj-lt"/>
                </a:rPr>
                <a:t>ICF Unvanlı Koçlar</a:t>
              </a:r>
              <a:endParaRPr lang="en-US" b="1" noProof="1">
                <a:solidFill>
                  <a:schemeClr val="bg1"/>
                </a:solidFill>
                <a:latin typeface="+mj-lt"/>
              </a:endParaRPr>
            </a:p>
          </p:txBody>
        </p:sp>
        <p:sp>
          <p:nvSpPr>
            <p:cNvPr id="712" name="TextBox 711">
              <a:extLst>
                <a:ext uri="{FF2B5EF4-FFF2-40B4-BE49-F238E27FC236}">
                  <a16:creationId xmlns:a16="http://schemas.microsoft.com/office/drawing/2014/main" id="{30542489-6358-E909-EC18-7978F587CBCE}"/>
                </a:ext>
              </a:extLst>
            </p:cNvPr>
            <p:cNvSpPr txBox="1"/>
            <p:nvPr/>
          </p:nvSpPr>
          <p:spPr>
            <a:xfrm>
              <a:off x="2938869" y="1947317"/>
              <a:ext cx="2353674" cy="600164"/>
            </a:xfrm>
            <a:prstGeom prst="rect">
              <a:avLst/>
            </a:prstGeom>
            <a:noFill/>
          </p:spPr>
          <p:txBody>
            <a:bodyPr wrap="square" lIns="0" rIns="0" rtlCol="0" anchor="t">
              <a:spAutoFit/>
            </a:bodyPr>
            <a:lstStyle/>
            <a:p>
              <a:pPr algn="r"/>
              <a:r>
                <a:rPr lang="en-US" sz="1100" noProof="1">
                  <a:solidFill>
                    <a:schemeClr val="bg1"/>
                  </a:solidFill>
                  <a:latin typeface="+mj-lt"/>
                </a:rPr>
                <a:t>ICF Unvanlı Profesyonel koçlarımızın, aynı zamanda çok uzun yıllara dayanan eğitim aktarma tecrübesi bulunmaktadır</a:t>
              </a:r>
            </a:p>
          </p:txBody>
        </p:sp>
        <p:pic>
          <p:nvPicPr>
            <p:cNvPr id="713" name="Graphic 712" descr="Postit Notes outline">
              <a:extLst>
                <a:ext uri="{FF2B5EF4-FFF2-40B4-BE49-F238E27FC236}">
                  <a16:creationId xmlns:a16="http://schemas.microsoft.com/office/drawing/2014/main" id="{D7A72836-9D47-73BE-B47F-892358F51F5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70864" y="1657934"/>
              <a:ext cx="380778" cy="431140"/>
            </a:xfrm>
            <a:prstGeom prst="rect">
              <a:avLst/>
            </a:prstGeom>
          </p:spPr>
        </p:pic>
      </p:grpSp>
      <p:pic>
        <p:nvPicPr>
          <p:cNvPr id="8" name="İçerik Yer Tutucusu 4">
            <a:extLst>
              <a:ext uri="{FF2B5EF4-FFF2-40B4-BE49-F238E27FC236}">
                <a16:creationId xmlns:a16="http://schemas.microsoft.com/office/drawing/2014/main" id="{41F41DAF-9CBD-0F81-39FD-A132759E544D}"/>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168" y="130149"/>
            <a:ext cx="1058876" cy="3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57"/>
                                        </p:tgtEl>
                                        <p:attrNameLst>
                                          <p:attrName>style.visibility</p:attrName>
                                        </p:attrNameLst>
                                      </p:cBhvr>
                                      <p:to>
                                        <p:strVal val="visible"/>
                                      </p:to>
                                    </p:set>
                                    <p:anim calcmode="lin" valueType="num">
                                      <p:cBhvr additive="base">
                                        <p:cTn id="7" dur="1000"/>
                                        <p:tgtEl>
                                          <p:spTgt spid="75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82"/>
          <p:cNvPicPr preferRelativeResize="0"/>
          <p:nvPr/>
        </p:nvPicPr>
        <p:blipFill>
          <a:blip r:embed="rId3">
            <a:alphaModFix/>
          </a:blip>
          <a:stretch>
            <a:fillRect/>
          </a:stretch>
        </p:blipFill>
        <p:spPr>
          <a:xfrm>
            <a:off x="4116304" y="-26025"/>
            <a:ext cx="5169525" cy="5169525"/>
          </a:xfrm>
          <a:prstGeom prst="rect">
            <a:avLst/>
          </a:prstGeom>
          <a:noFill/>
          <a:ln>
            <a:noFill/>
          </a:ln>
        </p:spPr>
      </p:pic>
      <p:sp>
        <p:nvSpPr>
          <p:cNvPr id="784" name="Google Shape;784;p82"/>
          <p:cNvSpPr/>
          <p:nvPr/>
        </p:nvSpPr>
        <p:spPr>
          <a:xfrm>
            <a:off x="4116250" y="2066300"/>
            <a:ext cx="5208900" cy="10149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lt1"/>
              </a:solidFill>
              <a:latin typeface="+mn-lt"/>
            </a:endParaRPr>
          </a:p>
        </p:txBody>
      </p:sp>
      <p:sp>
        <p:nvSpPr>
          <p:cNvPr id="791" name="Google Shape;791;p82"/>
          <p:cNvSpPr txBox="1">
            <a:spLocks noGrp="1"/>
          </p:cNvSpPr>
          <p:nvPr>
            <p:ph type="title"/>
          </p:nvPr>
        </p:nvSpPr>
        <p:spPr>
          <a:xfrm>
            <a:off x="4571475" y="2238025"/>
            <a:ext cx="3868500" cy="65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tr-TR" dirty="0">
                <a:latin typeface="+mn-lt"/>
              </a:rPr>
              <a:t>Neden biz?</a:t>
            </a:r>
            <a:endParaRPr dirty="0">
              <a:latin typeface="+mn-lt"/>
            </a:endParaRPr>
          </a:p>
        </p:txBody>
      </p:sp>
      <p:cxnSp>
        <p:nvCxnSpPr>
          <p:cNvPr id="792" name="Google Shape;792;p82"/>
          <p:cNvCxnSpPr/>
          <p:nvPr/>
        </p:nvCxnSpPr>
        <p:spPr>
          <a:xfrm>
            <a:off x="4116250" y="107975"/>
            <a:ext cx="4929000" cy="0"/>
          </a:xfrm>
          <a:prstGeom prst="straightConnector1">
            <a:avLst/>
          </a:prstGeom>
          <a:noFill/>
          <a:ln w="19050" cap="flat" cmpd="sng">
            <a:solidFill>
              <a:schemeClr val="dk1"/>
            </a:solidFill>
            <a:prstDash val="solid"/>
            <a:round/>
            <a:headEnd type="none" w="med" len="med"/>
            <a:tailEnd type="none" w="med" len="med"/>
          </a:ln>
        </p:spPr>
      </p:cxnSp>
      <p:cxnSp>
        <p:nvCxnSpPr>
          <p:cNvPr id="793" name="Google Shape;793;p82"/>
          <p:cNvCxnSpPr/>
          <p:nvPr/>
        </p:nvCxnSpPr>
        <p:spPr>
          <a:xfrm>
            <a:off x="9040376" y="112875"/>
            <a:ext cx="0" cy="3573000"/>
          </a:xfrm>
          <a:prstGeom prst="straightConnector1">
            <a:avLst/>
          </a:prstGeom>
          <a:noFill/>
          <a:ln w="19050" cap="flat" cmpd="sng">
            <a:solidFill>
              <a:schemeClr val="dk1"/>
            </a:solidFill>
            <a:prstDash val="solid"/>
            <a:round/>
            <a:headEnd type="none" w="med" len="med"/>
            <a:tailEnd type="none" w="med" len="med"/>
          </a:ln>
        </p:spPr>
      </p:cxnSp>
      <p:cxnSp>
        <p:nvCxnSpPr>
          <p:cNvPr id="794" name="Google Shape;794;p82"/>
          <p:cNvCxnSpPr/>
          <p:nvPr/>
        </p:nvCxnSpPr>
        <p:spPr>
          <a:xfrm>
            <a:off x="4116250" y="5035575"/>
            <a:ext cx="4929000" cy="0"/>
          </a:xfrm>
          <a:prstGeom prst="straightConnector1">
            <a:avLst/>
          </a:prstGeom>
          <a:noFill/>
          <a:ln w="19050" cap="flat" cmpd="sng">
            <a:solidFill>
              <a:schemeClr val="lt1"/>
            </a:solidFill>
            <a:prstDash val="solid"/>
            <a:round/>
            <a:headEnd type="none" w="med" len="med"/>
            <a:tailEnd type="none" w="med" len="med"/>
          </a:ln>
        </p:spPr>
      </p:cxnSp>
      <p:cxnSp>
        <p:nvCxnSpPr>
          <p:cNvPr id="795" name="Google Shape;795;p82"/>
          <p:cNvCxnSpPr/>
          <p:nvPr/>
        </p:nvCxnSpPr>
        <p:spPr>
          <a:xfrm>
            <a:off x="9045284" y="3700575"/>
            <a:ext cx="0" cy="1335000"/>
          </a:xfrm>
          <a:prstGeom prst="straightConnector1">
            <a:avLst/>
          </a:prstGeom>
          <a:noFill/>
          <a:ln w="19050" cap="flat" cmpd="sng">
            <a:solidFill>
              <a:schemeClr val="lt1"/>
            </a:solidFill>
            <a:prstDash val="solid"/>
            <a:round/>
            <a:headEnd type="none" w="med" len="med"/>
            <a:tailEnd type="none" w="med" len="med"/>
          </a:ln>
        </p:spPr>
      </p:cxnSp>
      <p:grpSp>
        <p:nvGrpSpPr>
          <p:cNvPr id="2" name="Group 1">
            <a:extLst>
              <a:ext uri="{FF2B5EF4-FFF2-40B4-BE49-F238E27FC236}">
                <a16:creationId xmlns:a16="http://schemas.microsoft.com/office/drawing/2014/main" id="{721D7E87-41E8-88A8-C452-739383452A51}"/>
              </a:ext>
            </a:extLst>
          </p:cNvPr>
          <p:cNvGrpSpPr/>
          <p:nvPr/>
        </p:nvGrpSpPr>
        <p:grpSpPr>
          <a:xfrm>
            <a:off x="-36357" y="793460"/>
            <a:ext cx="3959473" cy="954107"/>
            <a:chOff x="151903" y="793460"/>
            <a:chExt cx="3959473" cy="954107"/>
          </a:xfrm>
        </p:grpSpPr>
        <p:sp>
          <p:nvSpPr>
            <p:cNvPr id="34" name="TextBox 33">
              <a:extLst>
                <a:ext uri="{FF2B5EF4-FFF2-40B4-BE49-F238E27FC236}">
                  <a16:creationId xmlns:a16="http://schemas.microsoft.com/office/drawing/2014/main" id="{36954C0C-C1FF-EFFE-0BA4-EBF82588682A}"/>
                </a:ext>
              </a:extLst>
            </p:cNvPr>
            <p:cNvSpPr txBox="1"/>
            <p:nvPr/>
          </p:nvSpPr>
          <p:spPr>
            <a:xfrm>
              <a:off x="151903" y="803392"/>
              <a:ext cx="1293861" cy="307777"/>
            </a:xfrm>
            <a:prstGeom prst="rect">
              <a:avLst/>
            </a:prstGeom>
            <a:noFill/>
          </p:spPr>
          <p:txBody>
            <a:bodyPr wrap="square" lIns="0" rIns="0" rtlCol="0" anchor="b">
              <a:spAutoFit/>
            </a:bodyPr>
            <a:lstStyle/>
            <a:p>
              <a:pPr algn="r"/>
              <a:r>
                <a:rPr lang="tr-TR" b="1" noProof="1">
                  <a:solidFill>
                    <a:schemeClr val="bg1"/>
                  </a:solidFill>
                  <a:latin typeface="+mn-lt"/>
                </a:rPr>
                <a:t>Araştırmalar</a:t>
              </a:r>
              <a:endParaRPr lang="en-US" b="1" noProof="1">
                <a:solidFill>
                  <a:schemeClr val="bg1"/>
                </a:solidFill>
                <a:latin typeface="+mn-lt"/>
              </a:endParaRPr>
            </a:p>
          </p:txBody>
        </p:sp>
        <p:sp>
          <p:nvSpPr>
            <p:cNvPr id="35" name="TextBox 34">
              <a:extLst>
                <a:ext uri="{FF2B5EF4-FFF2-40B4-BE49-F238E27FC236}">
                  <a16:creationId xmlns:a16="http://schemas.microsoft.com/office/drawing/2014/main" id="{7C20DB80-1887-32E2-4A04-1327F0D328D6}"/>
                </a:ext>
              </a:extLst>
            </p:cNvPr>
            <p:cNvSpPr txBox="1"/>
            <p:nvPr/>
          </p:nvSpPr>
          <p:spPr>
            <a:xfrm>
              <a:off x="1546156" y="793460"/>
              <a:ext cx="2565220" cy="954107"/>
            </a:xfrm>
            <a:prstGeom prst="rect">
              <a:avLst/>
            </a:prstGeom>
            <a:noFill/>
          </p:spPr>
          <p:txBody>
            <a:bodyPr wrap="square" lIns="0" rIns="0" rtlCol="0" anchor="t">
              <a:spAutoFit/>
            </a:bodyPr>
            <a:lstStyle/>
            <a:p>
              <a:r>
                <a:rPr lang="en-US" noProof="1">
                  <a:solidFill>
                    <a:schemeClr val="bg1"/>
                  </a:solidFill>
                  <a:latin typeface="+mn-lt"/>
                </a:rPr>
                <a:t>PDRInSight</a:t>
              </a:r>
              <a:r>
                <a:rPr lang="tr-TR" noProof="1">
                  <a:solidFill>
                    <a:schemeClr val="bg1"/>
                  </a:solidFill>
                  <a:latin typeface="+mn-lt"/>
                </a:rPr>
                <a:t> markamız</a:t>
              </a:r>
              <a:r>
                <a:rPr lang="en-US" noProof="1">
                  <a:solidFill>
                    <a:schemeClr val="bg1"/>
                  </a:solidFill>
                  <a:latin typeface="+mn-lt"/>
                </a:rPr>
                <a:t> , </a:t>
              </a:r>
              <a:r>
                <a:rPr lang="tr-TR" noProof="1">
                  <a:solidFill>
                    <a:schemeClr val="bg1"/>
                  </a:solidFill>
                  <a:latin typeface="+mn-lt"/>
                </a:rPr>
                <a:t>2021 yılında </a:t>
              </a:r>
              <a:r>
                <a:rPr lang="en-US" noProof="1">
                  <a:solidFill>
                    <a:schemeClr val="bg1"/>
                  </a:solidFill>
                  <a:latin typeface="+mn-lt"/>
                </a:rPr>
                <a:t>ICF Türkiye İş ortaklığı ile ilk kez </a:t>
              </a:r>
              <a:endParaRPr lang="tr-TR" noProof="1">
                <a:solidFill>
                  <a:schemeClr val="bg1"/>
                </a:solidFill>
                <a:latin typeface="+mn-lt"/>
              </a:endParaRPr>
            </a:p>
            <a:p>
              <a:r>
                <a:rPr lang="tr-TR" noProof="1">
                  <a:solidFill>
                    <a:schemeClr val="bg1"/>
                  </a:solidFill>
                  <a:latin typeface="+mn-lt"/>
                </a:rPr>
                <a:t>«</a:t>
              </a:r>
              <a:r>
                <a:rPr lang="en-US" noProof="1">
                  <a:solidFill>
                    <a:schemeClr val="bg1"/>
                  </a:solidFill>
                  <a:latin typeface="+mn-lt"/>
                </a:rPr>
                <a:t>Türkiye Koçluk Algı Araştırması»nı</a:t>
              </a:r>
              <a:r>
                <a:rPr lang="tr-TR" noProof="1">
                  <a:solidFill>
                    <a:schemeClr val="bg1"/>
                  </a:solidFill>
                  <a:latin typeface="+mn-lt"/>
                </a:rPr>
                <a:t> gerçekleştirmiştir</a:t>
              </a:r>
              <a:endParaRPr lang="en-US" noProof="1">
                <a:solidFill>
                  <a:schemeClr val="bg1"/>
                </a:solidFill>
                <a:latin typeface="+mn-lt"/>
              </a:endParaRPr>
            </a:p>
          </p:txBody>
        </p:sp>
      </p:grpSp>
      <p:grpSp>
        <p:nvGrpSpPr>
          <p:cNvPr id="3" name="Group 2">
            <a:extLst>
              <a:ext uri="{FF2B5EF4-FFF2-40B4-BE49-F238E27FC236}">
                <a16:creationId xmlns:a16="http://schemas.microsoft.com/office/drawing/2014/main" id="{D61E5A5D-435C-7DE2-F22C-A826B335B996}"/>
              </a:ext>
            </a:extLst>
          </p:cNvPr>
          <p:cNvGrpSpPr/>
          <p:nvPr/>
        </p:nvGrpSpPr>
        <p:grpSpPr>
          <a:xfrm>
            <a:off x="-121131" y="1760258"/>
            <a:ext cx="3905667" cy="738664"/>
            <a:chOff x="74236" y="1709498"/>
            <a:chExt cx="3905667" cy="738664"/>
          </a:xfrm>
        </p:grpSpPr>
        <p:sp>
          <p:nvSpPr>
            <p:cNvPr id="36" name="TextBox 35">
              <a:extLst>
                <a:ext uri="{FF2B5EF4-FFF2-40B4-BE49-F238E27FC236}">
                  <a16:creationId xmlns:a16="http://schemas.microsoft.com/office/drawing/2014/main" id="{60751684-D961-9C4B-00F3-9FF1BC6BD294}"/>
                </a:ext>
              </a:extLst>
            </p:cNvPr>
            <p:cNvSpPr txBox="1"/>
            <p:nvPr/>
          </p:nvSpPr>
          <p:spPr>
            <a:xfrm>
              <a:off x="74236" y="1714805"/>
              <a:ext cx="1293861" cy="523220"/>
            </a:xfrm>
            <a:prstGeom prst="rect">
              <a:avLst/>
            </a:prstGeom>
            <a:noFill/>
          </p:spPr>
          <p:txBody>
            <a:bodyPr wrap="square" lIns="0" rIns="0" rtlCol="0" anchor="b">
              <a:spAutoFit/>
            </a:bodyPr>
            <a:lstStyle/>
            <a:p>
              <a:pPr algn="r"/>
              <a:r>
                <a:rPr lang="tr-TR" b="1" noProof="1">
                  <a:solidFill>
                    <a:schemeClr val="bg1"/>
                  </a:solidFill>
                  <a:latin typeface="+mn-lt"/>
                </a:rPr>
                <a:t>On-line Platformlar</a:t>
              </a:r>
              <a:endParaRPr lang="en-US" b="1" noProof="1">
                <a:solidFill>
                  <a:schemeClr val="bg1"/>
                </a:solidFill>
                <a:latin typeface="+mn-lt"/>
              </a:endParaRPr>
            </a:p>
          </p:txBody>
        </p:sp>
        <p:sp>
          <p:nvSpPr>
            <p:cNvPr id="37" name="TextBox 36">
              <a:extLst>
                <a:ext uri="{FF2B5EF4-FFF2-40B4-BE49-F238E27FC236}">
                  <a16:creationId xmlns:a16="http://schemas.microsoft.com/office/drawing/2014/main" id="{F641DD08-4DF2-20D6-FFAA-6E5F31F1090B}"/>
                </a:ext>
              </a:extLst>
            </p:cNvPr>
            <p:cNvSpPr txBox="1"/>
            <p:nvPr/>
          </p:nvSpPr>
          <p:spPr>
            <a:xfrm>
              <a:off x="1546156" y="1709498"/>
              <a:ext cx="2433747" cy="738664"/>
            </a:xfrm>
            <a:prstGeom prst="rect">
              <a:avLst/>
            </a:prstGeom>
            <a:noFill/>
          </p:spPr>
          <p:txBody>
            <a:bodyPr wrap="square" lIns="0" rIns="0" rtlCol="0" anchor="t">
              <a:spAutoFit/>
            </a:bodyPr>
            <a:lstStyle/>
            <a:p>
              <a:r>
                <a:rPr lang="tr-TR" noProof="1">
                  <a:solidFill>
                    <a:schemeClr val="bg1"/>
                  </a:solidFill>
                  <a:latin typeface="+mn-lt"/>
                </a:rPr>
                <a:t>Learnardo ve Lutherone on-line </a:t>
              </a:r>
              <a:r>
                <a:rPr lang="en-US" noProof="1">
                  <a:solidFill>
                    <a:schemeClr val="bg1"/>
                  </a:solidFill>
                  <a:latin typeface="+mn-lt"/>
                </a:rPr>
                <a:t>platformları</a:t>
              </a:r>
              <a:r>
                <a:rPr lang="tr-TR" noProof="1">
                  <a:solidFill>
                    <a:schemeClr val="bg1"/>
                  </a:solidFill>
                  <a:latin typeface="+mn-lt"/>
                </a:rPr>
                <a:t>mızla bireysel ve kurumsal gelişimi destekleriz</a:t>
              </a:r>
              <a:endParaRPr lang="en-US" noProof="1">
                <a:solidFill>
                  <a:schemeClr val="bg1"/>
                </a:solidFill>
                <a:latin typeface="+mn-lt"/>
              </a:endParaRPr>
            </a:p>
          </p:txBody>
        </p:sp>
      </p:grpSp>
      <p:grpSp>
        <p:nvGrpSpPr>
          <p:cNvPr id="4" name="Group 3">
            <a:extLst>
              <a:ext uri="{FF2B5EF4-FFF2-40B4-BE49-F238E27FC236}">
                <a16:creationId xmlns:a16="http://schemas.microsoft.com/office/drawing/2014/main" id="{366B8912-F0B3-0175-8354-D0114E44762A}"/>
              </a:ext>
            </a:extLst>
          </p:cNvPr>
          <p:cNvGrpSpPr/>
          <p:nvPr/>
        </p:nvGrpSpPr>
        <p:grpSpPr>
          <a:xfrm>
            <a:off x="-45452" y="2469665"/>
            <a:ext cx="3828002" cy="954678"/>
            <a:chOff x="151902" y="2712745"/>
            <a:chExt cx="3828002" cy="954678"/>
          </a:xfrm>
        </p:grpSpPr>
        <p:sp>
          <p:nvSpPr>
            <p:cNvPr id="38" name="TextBox 37">
              <a:extLst>
                <a:ext uri="{FF2B5EF4-FFF2-40B4-BE49-F238E27FC236}">
                  <a16:creationId xmlns:a16="http://schemas.microsoft.com/office/drawing/2014/main" id="{022FE46D-3412-980C-34F5-4D90913B3B84}"/>
                </a:ext>
              </a:extLst>
            </p:cNvPr>
            <p:cNvSpPr txBox="1"/>
            <p:nvPr/>
          </p:nvSpPr>
          <p:spPr>
            <a:xfrm>
              <a:off x="151902" y="2712745"/>
              <a:ext cx="1293861" cy="316105"/>
            </a:xfrm>
            <a:prstGeom prst="rect">
              <a:avLst/>
            </a:prstGeom>
            <a:noFill/>
          </p:spPr>
          <p:txBody>
            <a:bodyPr wrap="square" lIns="0" rIns="0" rtlCol="0" anchor="b">
              <a:spAutoFit/>
            </a:bodyPr>
            <a:lstStyle/>
            <a:p>
              <a:pPr algn="r"/>
              <a:r>
                <a:rPr lang="tr-TR" b="1" noProof="1">
                  <a:solidFill>
                    <a:schemeClr val="bg1"/>
                  </a:solidFill>
                  <a:latin typeface="+mn-lt"/>
                </a:rPr>
                <a:t>Soru&amp;Cevap</a:t>
              </a:r>
              <a:endParaRPr lang="en-US" b="1" noProof="1">
                <a:solidFill>
                  <a:schemeClr val="bg1"/>
                </a:solidFill>
                <a:latin typeface="+mn-lt"/>
              </a:endParaRPr>
            </a:p>
          </p:txBody>
        </p:sp>
        <p:sp>
          <p:nvSpPr>
            <p:cNvPr id="39" name="TextBox 38">
              <a:extLst>
                <a:ext uri="{FF2B5EF4-FFF2-40B4-BE49-F238E27FC236}">
                  <a16:creationId xmlns:a16="http://schemas.microsoft.com/office/drawing/2014/main" id="{F77DAD17-22C7-0473-02A7-58E592988239}"/>
                </a:ext>
              </a:extLst>
            </p:cNvPr>
            <p:cNvSpPr txBox="1"/>
            <p:nvPr/>
          </p:nvSpPr>
          <p:spPr>
            <a:xfrm>
              <a:off x="1546157" y="2713316"/>
              <a:ext cx="2433747" cy="954107"/>
            </a:xfrm>
            <a:prstGeom prst="rect">
              <a:avLst/>
            </a:prstGeom>
            <a:noFill/>
          </p:spPr>
          <p:txBody>
            <a:bodyPr wrap="square" lIns="0" rIns="0" rtlCol="0" anchor="t">
              <a:spAutoFit/>
            </a:bodyPr>
            <a:lstStyle/>
            <a:p>
              <a:r>
                <a:rPr lang="en-US" noProof="1">
                  <a:solidFill>
                    <a:schemeClr val="bg1"/>
                  </a:solidFill>
                  <a:latin typeface="+mn-lt"/>
                </a:rPr>
                <a:t>Web Sitemizdeki </a:t>
              </a:r>
              <a:endParaRPr lang="tr-TR" noProof="1">
                <a:solidFill>
                  <a:schemeClr val="bg1"/>
                </a:solidFill>
                <a:latin typeface="+mn-lt"/>
              </a:endParaRPr>
            </a:p>
            <a:p>
              <a:r>
                <a:rPr lang="en-US" noProof="1">
                  <a:solidFill>
                    <a:schemeClr val="bg1"/>
                  </a:solidFill>
                  <a:latin typeface="+mn-lt"/>
                </a:rPr>
                <a:t>«SSS Bölümümüzde» </a:t>
              </a:r>
              <a:r>
                <a:rPr lang="tr-TR" noProof="1">
                  <a:solidFill>
                    <a:schemeClr val="bg1"/>
                  </a:solidFill>
                  <a:latin typeface="+mn-lt"/>
                </a:rPr>
                <a:t>k</a:t>
              </a:r>
              <a:r>
                <a:rPr lang="en-US" noProof="1">
                  <a:solidFill>
                    <a:schemeClr val="bg1"/>
                  </a:solidFill>
                  <a:latin typeface="+mn-lt"/>
                </a:rPr>
                <a:t>oçların ihtiyacı olan konularda tüm sorularını cevaplarız</a:t>
              </a:r>
            </a:p>
          </p:txBody>
        </p:sp>
      </p:grpSp>
      <p:grpSp>
        <p:nvGrpSpPr>
          <p:cNvPr id="5" name="Group 4">
            <a:extLst>
              <a:ext uri="{FF2B5EF4-FFF2-40B4-BE49-F238E27FC236}">
                <a16:creationId xmlns:a16="http://schemas.microsoft.com/office/drawing/2014/main" id="{DA301FE6-641F-84F0-AC45-DF0646155B9C}"/>
              </a:ext>
            </a:extLst>
          </p:cNvPr>
          <p:cNvGrpSpPr/>
          <p:nvPr/>
        </p:nvGrpSpPr>
        <p:grpSpPr>
          <a:xfrm>
            <a:off x="-45452" y="3424343"/>
            <a:ext cx="3627355" cy="1169551"/>
            <a:chOff x="151901" y="3713923"/>
            <a:chExt cx="3627355" cy="1169551"/>
          </a:xfrm>
        </p:grpSpPr>
        <p:sp>
          <p:nvSpPr>
            <p:cNvPr id="40" name="TextBox 39">
              <a:extLst>
                <a:ext uri="{FF2B5EF4-FFF2-40B4-BE49-F238E27FC236}">
                  <a16:creationId xmlns:a16="http://schemas.microsoft.com/office/drawing/2014/main" id="{60310FCC-7C20-679B-2857-2812C5E9E357}"/>
                </a:ext>
              </a:extLst>
            </p:cNvPr>
            <p:cNvSpPr txBox="1"/>
            <p:nvPr/>
          </p:nvSpPr>
          <p:spPr>
            <a:xfrm>
              <a:off x="151901" y="3713923"/>
              <a:ext cx="1293861" cy="307777"/>
            </a:xfrm>
            <a:prstGeom prst="rect">
              <a:avLst/>
            </a:prstGeom>
            <a:noFill/>
          </p:spPr>
          <p:txBody>
            <a:bodyPr wrap="square" lIns="0" rIns="0" rtlCol="0" anchor="b">
              <a:spAutoFit/>
            </a:bodyPr>
            <a:lstStyle/>
            <a:p>
              <a:pPr algn="r"/>
              <a:r>
                <a:rPr lang="tr-TR" b="1" noProof="1">
                  <a:solidFill>
                    <a:schemeClr val="bg1"/>
                  </a:solidFill>
                  <a:latin typeface="+mn-lt"/>
                </a:rPr>
                <a:t>Webinarlar</a:t>
              </a:r>
              <a:endParaRPr lang="en-US" b="1" noProof="1">
                <a:solidFill>
                  <a:schemeClr val="bg1"/>
                </a:solidFill>
                <a:latin typeface="+mn-lt"/>
              </a:endParaRPr>
            </a:p>
          </p:txBody>
        </p:sp>
        <p:sp>
          <p:nvSpPr>
            <p:cNvPr id="41" name="TextBox 40">
              <a:extLst>
                <a:ext uri="{FF2B5EF4-FFF2-40B4-BE49-F238E27FC236}">
                  <a16:creationId xmlns:a16="http://schemas.microsoft.com/office/drawing/2014/main" id="{AF944C93-3499-5F76-866F-5B3433AD70B7}"/>
                </a:ext>
              </a:extLst>
            </p:cNvPr>
            <p:cNvSpPr txBox="1"/>
            <p:nvPr/>
          </p:nvSpPr>
          <p:spPr>
            <a:xfrm>
              <a:off x="1500981" y="3713923"/>
              <a:ext cx="2278275" cy="1169551"/>
            </a:xfrm>
            <a:prstGeom prst="rect">
              <a:avLst/>
            </a:prstGeom>
            <a:noFill/>
          </p:spPr>
          <p:txBody>
            <a:bodyPr wrap="square" lIns="0" rIns="0" rtlCol="0" anchor="t">
              <a:spAutoFit/>
            </a:bodyPr>
            <a:lstStyle/>
            <a:p>
              <a:r>
                <a:rPr lang="en-US" noProof="1">
                  <a:solidFill>
                    <a:schemeClr val="bg1"/>
                  </a:solidFill>
                  <a:latin typeface="+mn-lt"/>
                </a:rPr>
                <a:t>Gerçekleştirdiğimiz ücretsiz webinarlarl</a:t>
              </a:r>
              <a:r>
                <a:rPr lang="tr-TR" noProof="1">
                  <a:solidFill>
                    <a:schemeClr val="bg1"/>
                  </a:solidFill>
                  <a:latin typeface="+mn-lt"/>
                </a:rPr>
                <a:t>a, k</a:t>
              </a:r>
              <a:r>
                <a:rPr lang="en-US" noProof="1">
                  <a:solidFill>
                    <a:schemeClr val="bg1"/>
                  </a:solidFill>
                  <a:latin typeface="+mn-lt"/>
                </a:rPr>
                <a:t>oçluk ve </a:t>
              </a:r>
              <a:r>
                <a:rPr lang="tr-TR" noProof="1">
                  <a:solidFill>
                    <a:schemeClr val="bg1"/>
                  </a:solidFill>
                  <a:latin typeface="+mn-lt"/>
                </a:rPr>
                <a:t>m</a:t>
              </a:r>
              <a:r>
                <a:rPr lang="en-US" noProof="1">
                  <a:solidFill>
                    <a:schemeClr val="bg1"/>
                  </a:solidFill>
                  <a:latin typeface="+mn-lt"/>
                </a:rPr>
                <a:t>entorluk konusunda farkındalığı arttırmaya destek oluruz</a:t>
              </a:r>
            </a:p>
          </p:txBody>
        </p:sp>
      </p:grpSp>
      <p:cxnSp>
        <p:nvCxnSpPr>
          <p:cNvPr id="53" name="Straight Connector 52">
            <a:extLst>
              <a:ext uri="{FF2B5EF4-FFF2-40B4-BE49-F238E27FC236}">
                <a16:creationId xmlns:a16="http://schemas.microsoft.com/office/drawing/2014/main" id="{760071E8-E851-3F6F-D921-58E2DBD81B95}"/>
              </a:ext>
            </a:extLst>
          </p:cNvPr>
          <p:cNvCxnSpPr>
            <a:cxnSpLocks/>
            <a:stCxn id="41" idx="2"/>
          </p:cNvCxnSpPr>
          <p:nvPr/>
        </p:nvCxnSpPr>
        <p:spPr>
          <a:xfrm>
            <a:off x="2442766" y="4593894"/>
            <a:ext cx="0" cy="260026"/>
          </a:xfrm>
          <a:prstGeom prst="line">
            <a:avLst/>
          </a:prstGeom>
          <a:ln w="19050">
            <a:prstDash val="sysDash"/>
          </a:ln>
        </p:spPr>
        <p:style>
          <a:lnRef idx="1">
            <a:schemeClr val="accent3"/>
          </a:lnRef>
          <a:fillRef idx="0">
            <a:schemeClr val="accent3"/>
          </a:fillRef>
          <a:effectRef idx="0">
            <a:schemeClr val="accent3"/>
          </a:effectRef>
          <a:fontRef idx="minor">
            <a:schemeClr val="tx1"/>
          </a:fontRef>
        </p:style>
      </p:cxnSp>
      <p:pic>
        <p:nvPicPr>
          <p:cNvPr id="6" name="Resim 5">
            <a:extLst>
              <a:ext uri="{FF2B5EF4-FFF2-40B4-BE49-F238E27FC236}">
                <a16:creationId xmlns:a16="http://schemas.microsoft.com/office/drawing/2014/main" id="{78791A43-23EA-25E5-B152-C49050F307EC}"/>
              </a:ext>
            </a:extLst>
          </p:cNvPr>
          <p:cNvPicPr>
            <a:picLocks noChangeAspect="1"/>
          </p:cNvPicPr>
          <p:nvPr/>
        </p:nvPicPr>
        <p:blipFill>
          <a:blip r:embed="rId4"/>
          <a:stretch>
            <a:fillRect/>
          </a:stretch>
        </p:blipFill>
        <p:spPr>
          <a:xfrm>
            <a:off x="141459" y="151840"/>
            <a:ext cx="1032917" cy="351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1000"/>
                                        <p:tgtEl>
                                          <p:spTgt spid="79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82"/>
          <p:cNvPicPr preferRelativeResize="0"/>
          <p:nvPr/>
        </p:nvPicPr>
        <p:blipFill>
          <a:blip r:embed="rId3">
            <a:alphaModFix/>
          </a:blip>
          <a:stretch>
            <a:fillRect/>
          </a:stretch>
        </p:blipFill>
        <p:spPr>
          <a:xfrm>
            <a:off x="4116304" y="-26025"/>
            <a:ext cx="5169525" cy="5169525"/>
          </a:xfrm>
          <a:prstGeom prst="rect">
            <a:avLst/>
          </a:prstGeom>
          <a:noFill/>
          <a:ln>
            <a:noFill/>
          </a:ln>
        </p:spPr>
      </p:pic>
      <p:sp>
        <p:nvSpPr>
          <p:cNvPr id="784" name="Google Shape;784;p82"/>
          <p:cNvSpPr/>
          <p:nvPr/>
        </p:nvSpPr>
        <p:spPr>
          <a:xfrm>
            <a:off x="4116250" y="2066300"/>
            <a:ext cx="5208900" cy="10149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lt1"/>
              </a:solidFill>
              <a:latin typeface="+mn-lt"/>
            </a:endParaRPr>
          </a:p>
        </p:txBody>
      </p:sp>
      <p:sp>
        <p:nvSpPr>
          <p:cNvPr id="791" name="Google Shape;791;p82"/>
          <p:cNvSpPr txBox="1">
            <a:spLocks noGrp="1"/>
          </p:cNvSpPr>
          <p:nvPr>
            <p:ph type="title"/>
          </p:nvPr>
        </p:nvSpPr>
        <p:spPr>
          <a:xfrm>
            <a:off x="4571475" y="2238025"/>
            <a:ext cx="3868500" cy="65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tr-TR" dirty="0">
                <a:latin typeface="+mn-lt"/>
              </a:rPr>
              <a:t>Neden biz?</a:t>
            </a:r>
            <a:endParaRPr dirty="0">
              <a:latin typeface="+mn-lt"/>
            </a:endParaRPr>
          </a:p>
        </p:txBody>
      </p:sp>
      <p:cxnSp>
        <p:nvCxnSpPr>
          <p:cNvPr id="792" name="Google Shape;792;p82"/>
          <p:cNvCxnSpPr/>
          <p:nvPr/>
        </p:nvCxnSpPr>
        <p:spPr>
          <a:xfrm>
            <a:off x="4116250" y="107975"/>
            <a:ext cx="4929000" cy="0"/>
          </a:xfrm>
          <a:prstGeom prst="straightConnector1">
            <a:avLst/>
          </a:prstGeom>
          <a:noFill/>
          <a:ln w="19050" cap="flat" cmpd="sng">
            <a:solidFill>
              <a:schemeClr val="dk1"/>
            </a:solidFill>
            <a:prstDash val="solid"/>
            <a:round/>
            <a:headEnd type="none" w="med" len="med"/>
            <a:tailEnd type="none" w="med" len="med"/>
          </a:ln>
        </p:spPr>
      </p:cxnSp>
      <p:cxnSp>
        <p:nvCxnSpPr>
          <p:cNvPr id="793" name="Google Shape;793;p82"/>
          <p:cNvCxnSpPr/>
          <p:nvPr/>
        </p:nvCxnSpPr>
        <p:spPr>
          <a:xfrm>
            <a:off x="9040376" y="112875"/>
            <a:ext cx="0" cy="3573000"/>
          </a:xfrm>
          <a:prstGeom prst="straightConnector1">
            <a:avLst/>
          </a:prstGeom>
          <a:noFill/>
          <a:ln w="19050" cap="flat" cmpd="sng">
            <a:solidFill>
              <a:schemeClr val="dk1"/>
            </a:solidFill>
            <a:prstDash val="solid"/>
            <a:round/>
            <a:headEnd type="none" w="med" len="med"/>
            <a:tailEnd type="none" w="med" len="med"/>
          </a:ln>
        </p:spPr>
      </p:cxnSp>
      <p:cxnSp>
        <p:nvCxnSpPr>
          <p:cNvPr id="794" name="Google Shape;794;p82"/>
          <p:cNvCxnSpPr/>
          <p:nvPr/>
        </p:nvCxnSpPr>
        <p:spPr>
          <a:xfrm>
            <a:off x="4116250" y="5035575"/>
            <a:ext cx="4929000" cy="0"/>
          </a:xfrm>
          <a:prstGeom prst="straightConnector1">
            <a:avLst/>
          </a:prstGeom>
          <a:noFill/>
          <a:ln w="19050" cap="flat" cmpd="sng">
            <a:solidFill>
              <a:schemeClr val="lt1"/>
            </a:solidFill>
            <a:prstDash val="solid"/>
            <a:round/>
            <a:headEnd type="none" w="med" len="med"/>
            <a:tailEnd type="none" w="med" len="med"/>
          </a:ln>
        </p:spPr>
      </p:cxnSp>
      <p:cxnSp>
        <p:nvCxnSpPr>
          <p:cNvPr id="795" name="Google Shape;795;p82"/>
          <p:cNvCxnSpPr/>
          <p:nvPr/>
        </p:nvCxnSpPr>
        <p:spPr>
          <a:xfrm>
            <a:off x="9045284" y="3700575"/>
            <a:ext cx="0" cy="1335000"/>
          </a:xfrm>
          <a:prstGeom prst="straightConnector1">
            <a:avLst/>
          </a:prstGeom>
          <a:noFill/>
          <a:ln w="19050" cap="flat" cmpd="sng">
            <a:solidFill>
              <a:schemeClr val="lt1"/>
            </a:solidFill>
            <a:prstDash val="solid"/>
            <a:round/>
            <a:headEnd type="none" w="med" len="med"/>
            <a:tailEnd type="none" w="med" len="med"/>
          </a:ln>
        </p:spPr>
      </p:cxnSp>
      <p:grpSp>
        <p:nvGrpSpPr>
          <p:cNvPr id="6" name="Group 5">
            <a:extLst>
              <a:ext uri="{FF2B5EF4-FFF2-40B4-BE49-F238E27FC236}">
                <a16:creationId xmlns:a16="http://schemas.microsoft.com/office/drawing/2014/main" id="{263BC40D-2489-78E3-8C3E-E7CC6AA90831}"/>
              </a:ext>
            </a:extLst>
          </p:cNvPr>
          <p:cNvGrpSpPr/>
          <p:nvPr/>
        </p:nvGrpSpPr>
        <p:grpSpPr>
          <a:xfrm>
            <a:off x="244091" y="3860194"/>
            <a:ext cx="3763864" cy="954107"/>
            <a:chOff x="244091" y="3584665"/>
            <a:chExt cx="3763864" cy="954107"/>
          </a:xfrm>
        </p:grpSpPr>
        <p:sp>
          <p:nvSpPr>
            <p:cNvPr id="42" name="TextBox 41">
              <a:extLst>
                <a:ext uri="{FF2B5EF4-FFF2-40B4-BE49-F238E27FC236}">
                  <a16:creationId xmlns:a16="http://schemas.microsoft.com/office/drawing/2014/main" id="{13DA2E86-685E-0617-B427-F010743F0FF7}"/>
                </a:ext>
              </a:extLst>
            </p:cNvPr>
            <p:cNvSpPr txBox="1"/>
            <p:nvPr/>
          </p:nvSpPr>
          <p:spPr>
            <a:xfrm>
              <a:off x="244091" y="3588573"/>
              <a:ext cx="1237526" cy="523220"/>
            </a:xfrm>
            <a:prstGeom prst="rect">
              <a:avLst/>
            </a:prstGeom>
            <a:noFill/>
          </p:spPr>
          <p:txBody>
            <a:bodyPr wrap="square" lIns="0" rIns="0" rtlCol="0" anchor="b">
              <a:spAutoFit/>
            </a:bodyPr>
            <a:lstStyle/>
            <a:p>
              <a:pPr algn="r"/>
              <a:r>
                <a:rPr lang="tr-TR" b="1" noProof="1">
                  <a:solidFill>
                    <a:schemeClr val="bg1"/>
                  </a:solidFill>
                  <a:latin typeface="+mn-lt"/>
                </a:rPr>
                <a:t>Kaynak Paylaşımı</a:t>
              </a:r>
              <a:endParaRPr lang="en-US" b="1" noProof="1">
                <a:solidFill>
                  <a:schemeClr val="bg1"/>
                </a:solidFill>
                <a:latin typeface="+mn-lt"/>
              </a:endParaRPr>
            </a:p>
          </p:txBody>
        </p:sp>
        <p:sp>
          <p:nvSpPr>
            <p:cNvPr id="43" name="TextBox 42">
              <a:extLst>
                <a:ext uri="{FF2B5EF4-FFF2-40B4-BE49-F238E27FC236}">
                  <a16:creationId xmlns:a16="http://schemas.microsoft.com/office/drawing/2014/main" id="{DE75D49D-CFD3-E10C-4ABE-AF23C7AAC11C}"/>
                </a:ext>
              </a:extLst>
            </p:cNvPr>
            <p:cNvSpPr txBox="1"/>
            <p:nvPr/>
          </p:nvSpPr>
          <p:spPr>
            <a:xfrm>
              <a:off x="1535791" y="3584665"/>
              <a:ext cx="2472164" cy="954107"/>
            </a:xfrm>
            <a:prstGeom prst="rect">
              <a:avLst/>
            </a:prstGeom>
            <a:noFill/>
          </p:spPr>
          <p:txBody>
            <a:bodyPr wrap="square" lIns="0" rIns="0" rtlCol="0" anchor="t">
              <a:spAutoFit/>
            </a:bodyPr>
            <a:lstStyle/>
            <a:p>
              <a:r>
                <a:rPr lang="tr-TR" noProof="1">
                  <a:solidFill>
                    <a:schemeClr val="bg1"/>
                  </a:solidFill>
                  <a:latin typeface="+mn-lt"/>
                </a:rPr>
                <a:t>M</a:t>
              </a:r>
              <a:r>
                <a:rPr lang="en-US" noProof="1">
                  <a:solidFill>
                    <a:schemeClr val="bg1"/>
                  </a:solidFill>
                  <a:latin typeface="+mn-lt"/>
                </a:rPr>
                <a:t>ezunlarımız</a:t>
              </a:r>
              <a:r>
                <a:rPr lang="tr-TR" noProof="1">
                  <a:solidFill>
                    <a:schemeClr val="bg1"/>
                  </a:solidFill>
                  <a:latin typeface="+mn-lt"/>
                </a:rPr>
                <a:t>la</a:t>
              </a:r>
              <a:r>
                <a:rPr lang="en-US" noProof="1">
                  <a:solidFill>
                    <a:schemeClr val="bg1"/>
                  </a:solidFill>
                  <a:latin typeface="+mn-lt"/>
                </a:rPr>
                <a:t>, Koçluk ve Mentorluk konularında makale, kitap önerisi ve </a:t>
              </a:r>
              <a:r>
                <a:rPr lang="tr-TR" noProof="1">
                  <a:solidFill>
                    <a:schemeClr val="bg1"/>
                  </a:solidFill>
                  <a:latin typeface="+mn-lt"/>
                </a:rPr>
                <a:t>araştırmalar paylaşırız</a:t>
              </a:r>
              <a:endParaRPr lang="en-US" noProof="1">
                <a:solidFill>
                  <a:schemeClr val="bg1"/>
                </a:solidFill>
                <a:latin typeface="+mn-lt"/>
              </a:endParaRPr>
            </a:p>
          </p:txBody>
        </p:sp>
      </p:grpSp>
      <p:grpSp>
        <p:nvGrpSpPr>
          <p:cNvPr id="2" name="Group 1">
            <a:extLst>
              <a:ext uri="{FF2B5EF4-FFF2-40B4-BE49-F238E27FC236}">
                <a16:creationId xmlns:a16="http://schemas.microsoft.com/office/drawing/2014/main" id="{CCAFB3C4-E597-537E-72D9-C1B23BDFCB56}"/>
              </a:ext>
            </a:extLst>
          </p:cNvPr>
          <p:cNvGrpSpPr/>
          <p:nvPr/>
        </p:nvGrpSpPr>
        <p:grpSpPr>
          <a:xfrm>
            <a:off x="103623" y="917137"/>
            <a:ext cx="3928144" cy="963810"/>
            <a:chOff x="87742" y="977154"/>
            <a:chExt cx="3928144" cy="963810"/>
          </a:xfrm>
        </p:grpSpPr>
        <p:sp>
          <p:nvSpPr>
            <p:cNvPr id="44" name="TextBox 43">
              <a:extLst>
                <a:ext uri="{FF2B5EF4-FFF2-40B4-BE49-F238E27FC236}">
                  <a16:creationId xmlns:a16="http://schemas.microsoft.com/office/drawing/2014/main" id="{019C547F-2BF1-C164-8EB9-8B7CF9E7F947}"/>
                </a:ext>
              </a:extLst>
            </p:cNvPr>
            <p:cNvSpPr txBox="1"/>
            <p:nvPr/>
          </p:nvSpPr>
          <p:spPr>
            <a:xfrm>
              <a:off x="87742" y="977154"/>
              <a:ext cx="1355587" cy="317841"/>
            </a:xfrm>
            <a:prstGeom prst="rect">
              <a:avLst/>
            </a:prstGeom>
            <a:noFill/>
          </p:spPr>
          <p:txBody>
            <a:bodyPr wrap="square" lIns="0" rIns="0" rtlCol="0" anchor="b">
              <a:spAutoFit/>
            </a:bodyPr>
            <a:lstStyle/>
            <a:p>
              <a:pPr algn="r"/>
              <a:r>
                <a:rPr lang="tr-TR" b="1" noProof="1">
                  <a:solidFill>
                    <a:schemeClr val="bg1"/>
                  </a:solidFill>
                  <a:latin typeface="+mn-lt"/>
                </a:rPr>
                <a:t>Sosyal Gruplar</a:t>
              </a:r>
              <a:endParaRPr lang="en-US" b="1" noProof="1">
                <a:solidFill>
                  <a:schemeClr val="bg1"/>
                </a:solidFill>
                <a:latin typeface="+mn-lt"/>
              </a:endParaRPr>
            </a:p>
          </p:txBody>
        </p:sp>
        <p:sp>
          <p:nvSpPr>
            <p:cNvPr id="45" name="TextBox 44">
              <a:extLst>
                <a:ext uri="{FF2B5EF4-FFF2-40B4-BE49-F238E27FC236}">
                  <a16:creationId xmlns:a16="http://schemas.microsoft.com/office/drawing/2014/main" id="{AD595918-8236-373D-0645-A0B11D7FD3C2}"/>
                </a:ext>
              </a:extLst>
            </p:cNvPr>
            <p:cNvSpPr txBox="1"/>
            <p:nvPr/>
          </p:nvSpPr>
          <p:spPr>
            <a:xfrm>
              <a:off x="1543721" y="986857"/>
              <a:ext cx="2472165" cy="954107"/>
            </a:xfrm>
            <a:prstGeom prst="rect">
              <a:avLst/>
            </a:prstGeom>
            <a:noFill/>
          </p:spPr>
          <p:txBody>
            <a:bodyPr wrap="square" lIns="0" rIns="0" rtlCol="0" anchor="t">
              <a:spAutoFit/>
            </a:bodyPr>
            <a:lstStyle/>
            <a:p>
              <a:r>
                <a:rPr lang="en-US" noProof="1">
                  <a:solidFill>
                    <a:schemeClr val="bg1"/>
                  </a:solidFill>
                  <a:latin typeface="+mn-lt"/>
                </a:rPr>
                <a:t>Mezun Koçlarımız için kurduğumuz </a:t>
              </a:r>
              <a:r>
                <a:rPr lang="tr-TR" noProof="1">
                  <a:solidFill>
                    <a:schemeClr val="bg1"/>
                  </a:solidFill>
                  <a:latin typeface="+mn-lt"/>
                </a:rPr>
                <a:t>alumni@pdricma gurubumuzla network gelişimlerini destekleriz</a:t>
              </a:r>
              <a:endParaRPr lang="en-US" noProof="1">
                <a:solidFill>
                  <a:schemeClr val="bg1"/>
                </a:solidFill>
                <a:latin typeface="+mn-lt"/>
              </a:endParaRPr>
            </a:p>
          </p:txBody>
        </p:sp>
      </p:grpSp>
      <p:grpSp>
        <p:nvGrpSpPr>
          <p:cNvPr id="3" name="Group 2">
            <a:extLst>
              <a:ext uri="{FF2B5EF4-FFF2-40B4-BE49-F238E27FC236}">
                <a16:creationId xmlns:a16="http://schemas.microsoft.com/office/drawing/2014/main" id="{0C16B82B-D710-39E7-B6DD-86989C57FBAD}"/>
              </a:ext>
            </a:extLst>
          </p:cNvPr>
          <p:cNvGrpSpPr/>
          <p:nvPr/>
        </p:nvGrpSpPr>
        <p:grpSpPr>
          <a:xfrm>
            <a:off x="73806" y="1830422"/>
            <a:ext cx="3708697" cy="1169551"/>
            <a:chOff x="87742" y="1898508"/>
            <a:chExt cx="3708697" cy="1169551"/>
          </a:xfrm>
        </p:grpSpPr>
        <p:sp>
          <p:nvSpPr>
            <p:cNvPr id="46" name="TextBox 45">
              <a:extLst>
                <a:ext uri="{FF2B5EF4-FFF2-40B4-BE49-F238E27FC236}">
                  <a16:creationId xmlns:a16="http://schemas.microsoft.com/office/drawing/2014/main" id="{46B94B26-5F2B-249F-E761-47315549E601}"/>
                </a:ext>
              </a:extLst>
            </p:cNvPr>
            <p:cNvSpPr txBox="1"/>
            <p:nvPr/>
          </p:nvSpPr>
          <p:spPr>
            <a:xfrm>
              <a:off x="87742" y="1957620"/>
              <a:ext cx="1355588" cy="317841"/>
            </a:xfrm>
            <a:prstGeom prst="rect">
              <a:avLst/>
            </a:prstGeom>
            <a:noFill/>
          </p:spPr>
          <p:txBody>
            <a:bodyPr wrap="square" lIns="0" rIns="0" rtlCol="0" anchor="b">
              <a:spAutoFit/>
            </a:bodyPr>
            <a:lstStyle/>
            <a:p>
              <a:pPr algn="r"/>
              <a:r>
                <a:rPr lang="tr-TR" b="1" noProof="1">
                  <a:solidFill>
                    <a:schemeClr val="bg1"/>
                  </a:solidFill>
                  <a:latin typeface="+mn-lt"/>
                </a:rPr>
                <a:t>Askıda Koçluk</a:t>
              </a:r>
              <a:endParaRPr lang="en-US" b="1" noProof="1">
                <a:solidFill>
                  <a:schemeClr val="bg1"/>
                </a:solidFill>
                <a:latin typeface="+mn-lt"/>
              </a:endParaRPr>
            </a:p>
          </p:txBody>
        </p:sp>
        <p:sp>
          <p:nvSpPr>
            <p:cNvPr id="47" name="TextBox 46">
              <a:extLst>
                <a:ext uri="{FF2B5EF4-FFF2-40B4-BE49-F238E27FC236}">
                  <a16:creationId xmlns:a16="http://schemas.microsoft.com/office/drawing/2014/main" id="{D3824C9C-831D-5EBE-B45C-69C564F1E7AF}"/>
                </a:ext>
              </a:extLst>
            </p:cNvPr>
            <p:cNvSpPr txBox="1"/>
            <p:nvPr/>
          </p:nvSpPr>
          <p:spPr>
            <a:xfrm>
              <a:off x="1572872" y="1898508"/>
              <a:ext cx="2223567" cy="1169551"/>
            </a:xfrm>
            <a:prstGeom prst="rect">
              <a:avLst/>
            </a:prstGeom>
            <a:noFill/>
          </p:spPr>
          <p:txBody>
            <a:bodyPr wrap="square" lIns="0" rIns="0" rtlCol="0" anchor="t">
              <a:spAutoFit/>
            </a:bodyPr>
            <a:lstStyle/>
            <a:p>
              <a:r>
                <a:rPr lang="en-US" noProof="1">
                  <a:solidFill>
                    <a:schemeClr val="bg1"/>
                  </a:solidFill>
                  <a:latin typeface="+mn-lt"/>
                </a:rPr>
                <a:t>«Askıda Koçluk» sosyal sorumluluk projelerimizle, tüm mezunlarımızın, koçluk deneyimlerini (saatlerini) arttırmalarını destekleriz</a:t>
              </a:r>
            </a:p>
          </p:txBody>
        </p:sp>
      </p:grpSp>
      <p:grpSp>
        <p:nvGrpSpPr>
          <p:cNvPr id="5" name="Group 4">
            <a:extLst>
              <a:ext uri="{FF2B5EF4-FFF2-40B4-BE49-F238E27FC236}">
                <a16:creationId xmlns:a16="http://schemas.microsoft.com/office/drawing/2014/main" id="{F1B06872-0F8B-8A7E-6F51-E8FB73750CC0}"/>
              </a:ext>
            </a:extLst>
          </p:cNvPr>
          <p:cNvGrpSpPr/>
          <p:nvPr/>
        </p:nvGrpSpPr>
        <p:grpSpPr>
          <a:xfrm>
            <a:off x="39306" y="2936126"/>
            <a:ext cx="3797371" cy="967429"/>
            <a:chOff x="54051" y="2975015"/>
            <a:chExt cx="3708331" cy="967429"/>
          </a:xfrm>
        </p:grpSpPr>
        <p:sp>
          <p:nvSpPr>
            <p:cNvPr id="48" name="TextBox 47">
              <a:extLst>
                <a:ext uri="{FF2B5EF4-FFF2-40B4-BE49-F238E27FC236}">
                  <a16:creationId xmlns:a16="http://schemas.microsoft.com/office/drawing/2014/main" id="{FC6CAAD7-CAC6-7EAD-E83B-D973791B9A20}"/>
                </a:ext>
              </a:extLst>
            </p:cNvPr>
            <p:cNvSpPr txBox="1"/>
            <p:nvPr/>
          </p:nvSpPr>
          <p:spPr>
            <a:xfrm>
              <a:off x="54051" y="2975015"/>
              <a:ext cx="1355588" cy="317841"/>
            </a:xfrm>
            <a:prstGeom prst="rect">
              <a:avLst/>
            </a:prstGeom>
            <a:noFill/>
          </p:spPr>
          <p:txBody>
            <a:bodyPr wrap="square" lIns="0" rIns="0" rtlCol="0" anchor="b">
              <a:spAutoFit/>
            </a:bodyPr>
            <a:lstStyle/>
            <a:p>
              <a:pPr algn="r"/>
              <a:r>
                <a:rPr lang="tr-TR" b="1" noProof="1">
                  <a:solidFill>
                    <a:schemeClr val="bg1"/>
                  </a:solidFill>
                  <a:latin typeface="+mn-lt"/>
                </a:rPr>
                <a:t>Sürekli Gelişim</a:t>
              </a:r>
              <a:endParaRPr lang="en-US" b="1" noProof="1">
                <a:solidFill>
                  <a:schemeClr val="bg1"/>
                </a:solidFill>
                <a:latin typeface="+mn-lt"/>
              </a:endParaRPr>
            </a:p>
          </p:txBody>
        </p:sp>
        <p:sp>
          <p:nvSpPr>
            <p:cNvPr id="49" name="TextBox 48">
              <a:extLst>
                <a:ext uri="{FF2B5EF4-FFF2-40B4-BE49-F238E27FC236}">
                  <a16:creationId xmlns:a16="http://schemas.microsoft.com/office/drawing/2014/main" id="{6611A98E-045D-10CF-A109-2BE257A7B030}"/>
                </a:ext>
              </a:extLst>
            </p:cNvPr>
            <p:cNvSpPr txBox="1"/>
            <p:nvPr/>
          </p:nvSpPr>
          <p:spPr>
            <a:xfrm>
              <a:off x="1538815" y="2988337"/>
              <a:ext cx="2223567" cy="954107"/>
            </a:xfrm>
            <a:prstGeom prst="rect">
              <a:avLst/>
            </a:prstGeom>
            <a:noFill/>
          </p:spPr>
          <p:txBody>
            <a:bodyPr wrap="square" lIns="0" rIns="0" rtlCol="0" anchor="t">
              <a:spAutoFit/>
            </a:bodyPr>
            <a:lstStyle/>
            <a:p>
              <a:r>
                <a:rPr lang="en-US" noProof="1">
                  <a:solidFill>
                    <a:schemeClr val="bg1"/>
                  </a:solidFill>
                  <a:latin typeface="+mn-lt"/>
                </a:rPr>
                <a:t>Genel katılıma açık eğitim programlarımızla, mezun koçlarımızı</a:t>
              </a:r>
              <a:r>
                <a:rPr lang="tr-TR" noProof="1">
                  <a:solidFill>
                    <a:schemeClr val="bg1"/>
                  </a:solidFill>
                  <a:latin typeface="+mn-lt"/>
                </a:rPr>
                <a:t>n </a:t>
              </a:r>
              <a:r>
                <a:rPr lang="en-US" noProof="1">
                  <a:solidFill>
                    <a:schemeClr val="bg1"/>
                  </a:solidFill>
                  <a:latin typeface="+mn-lt"/>
                </a:rPr>
                <a:t>gelişimini sürekli destekleriz</a:t>
              </a:r>
            </a:p>
          </p:txBody>
        </p:sp>
      </p:grpSp>
      <p:cxnSp>
        <p:nvCxnSpPr>
          <p:cNvPr id="4" name="Straight Connector 3">
            <a:extLst>
              <a:ext uri="{FF2B5EF4-FFF2-40B4-BE49-F238E27FC236}">
                <a16:creationId xmlns:a16="http://schemas.microsoft.com/office/drawing/2014/main" id="{039ACF21-EB8D-2599-BDA1-71E88ED59F3E}"/>
              </a:ext>
            </a:extLst>
          </p:cNvPr>
          <p:cNvCxnSpPr>
            <a:cxnSpLocks/>
          </p:cNvCxnSpPr>
          <p:nvPr/>
        </p:nvCxnSpPr>
        <p:spPr>
          <a:xfrm>
            <a:off x="2685295" y="0"/>
            <a:ext cx="0" cy="970201"/>
          </a:xfrm>
          <a:prstGeom prst="line">
            <a:avLst/>
          </a:prstGeom>
          <a:ln w="19050">
            <a:prstDash val="sysDash"/>
          </a:ln>
        </p:spPr>
        <p:style>
          <a:lnRef idx="1">
            <a:schemeClr val="accent3"/>
          </a:lnRef>
          <a:fillRef idx="0">
            <a:schemeClr val="accent3"/>
          </a:fillRef>
          <a:effectRef idx="0">
            <a:schemeClr val="accent3"/>
          </a:effectRef>
          <a:fontRef idx="minor">
            <a:schemeClr val="tx1"/>
          </a:fontRef>
        </p:style>
      </p:cxnSp>
      <p:pic>
        <p:nvPicPr>
          <p:cNvPr id="7" name="Resim 6">
            <a:extLst>
              <a:ext uri="{FF2B5EF4-FFF2-40B4-BE49-F238E27FC236}">
                <a16:creationId xmlns:a16="http://schemas.microsoft.com/office/drawing/2014/main" id="{DA41D2E2-602D-60D6-CF73-0F5FE7E29CE4}"/>
              </a:ext>
            </a:extLst>
          </p:cNvPr>
          <p:cNvPicPr>
            <a:picLocks noChangeAspect="1"/>
          </p:cNvPicPr>
          <p:nvPr/>
        </p:nvPicPr>
        <p:blipFill>
          <a:blip r:embed="rId4"/>
          <a:stretch>
            <a:fillRect/>
          </a:stretch>
        </p:blipFill>
        <p:spPr>
          <a:xfrm>
            <a:off x="141459" y="151840"/>
            <a:ext cx="1032917" cy="351469"/>
          </a:xfrm>
          <a:prstGeom prst="rect">
            <a:avLst/>
          </a:prstGeom>
        </p:spPr>
      </p:pic>
    </p:spTree>
    <p:extLst>
      <p:ext uri="{BB962C8B-B14F-4D97-AF65-F5344CB8AC3E}">
        <p14:creationId xmlns:p14="http://schemas.microsoft.com/office/powerpoint/2010/main" val="1683790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2" fill="hold" nodeType="withEffect">
                                  <p:stCondLst>
                                    <p:cond delay="600"/>
                                  </p:stCondLst>
                                  <p:childTnLst>
                                    <p:set>
                                      <p:cBhvr>
                                        <p:cTn id="9" dur="1" fill="hold">
                                          <p:stCondLst>
                                            <p:cond delay="0"/>
                                          </p:stCondLst>
                                        </p:cTn>
                                        <p:tgtEl>
                                          <p:spTgt spid="791"/>
                                        </p:tgtEl>
                                        <p:attrNameLst>
                                          <p:attrName>style.visibility</p:attrName>
                                        </p:attrNameLst>
                                      </p:cBhvr>
                                      <p:to>
                                        <p:strVal val="visible"/>
                                      </p:to>
                                    </p:set>
                                    <p:anim calcmode="lin" valueType="num">
                                      <p:cBhvr additive="base">
                                        <p:cTn id="10" dur="500"/>
                                        <p:tgtEl>
                                          <p:spTgt spid="791"/>
                                        </p:tgtEl>
                                        <p:attrNameLst>
                                          <p:attrName>ppt_x</p:attrName>
                                        </p:attrNameLst>
                                      </p:cBhvr>
                                      <p:tavLst>
                                        <p:tav tm="0">
                                          <p:val>
                                            <p:strVal val="#ppt_x+1"/>
                                          </p:val>
                                        </p:tav>
                                        <p:tav tm="100000">
                                          <p:val>
                                            <p:strVal val="#ppt_x"/>
                                          </p:val>
                                        </p:tav>
                                      </p:tavLst>
                                    </p:anim>
                                  </p:childTnLst>
                                </p:cTn>
                              </p:par>
                            </p:childTnLst>
                          </p:cTn>
                        </p:par>
                        <p:par>
                          <p:cTn id="11" fill="hold">
                            <p:stCondLst>
                              <p:cond delay="110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600"/>
                            </p:stCondLst>
                            <p:childTnLst>
                              <p:par>
                                <p:cTn id="16" presetID="22"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21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6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4" name="Google Shape;784;p82"/>
          <p:cNvSpPr/>
          <p:nvPr/>
        </p:nvSpPr>
        <p:spPr>
          <a:xfrm>
            <a:off x="141460" y="970201"/>
            <a:ext cx="8894044" cy="4050674"/>
          </a:xfrm>
          <a:prstGeom prst="rect">
            <a:avLst/>
          </a:prstGeom>
          <a:solidFill>
            <a:schemeClr val="lt1"/>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a:cs typeface="Arial"/>
              <a:sym typeface="Arial"/>
            </a:endParaRPr>
          </a:p>
        </p:txBody>
      </p:sp>
      <p:cxnSp>
        <p:nvCxnSpPr>
          <p:cNvPr id="792" name="Google Shape;792;p82"/>
          <p:cNvCxnSpPr/>
          <p:nvPr/>
        </p:nvCxnSpPr>
        <p:spPr>
          <a:xfrm>
            <a:off x="4116250" y="107975"/>
            <a:ext cx="4929000" cy="0"/>
          </a:xfrm>
          <a:prstGeom prst="straightConnector1">
            <a:avLst/>
          </a:prstGeom>
          <a:noFill/>
          <a:ln w="19050" cap="flat" cmpd="sng">
            <a:solidFill>
              <a:schemeClr val="dk1"/>
            </a:solidFill>
            <a:prstDash val="solid"/>
            <a:round/>
            <a:headEnd type="none" w="med" len="med"/>
            <a:tailEnd type="none" w="med" len="med"/>
          </a:ln>
        </p:spPr>
      </p:cxnSp>
      <p:cxnSp>
        <p:nvCxnSpPr>
          <p:cNvPr id="793" name="Google Shape;793;p82"/>
          <p:cNvCxnSpPr/>
          <p:nvPr/>
        </p:nvCxnSpPr>
        <p:spPr>
          <a:xfrm>
            <a:off x="9040376" y="112875"/>
            <a:ext cx="0" cy="3573000"/>
          </a:xfrm>
          <a:prstGeom prst="straightConnector1">
            <a:avLst/>
          </a:prstGeom>
          <a:noFill/>
          <a:ln w="19050" cap="flat" cmpd="sng">
            <a:solidFill>
              <a:schemeClr val="dk1"/>
            </a:solidFill>
            <a:prstDash val="solid"/>
            <a:round/>
            <a:headEnd type="none" w="med" len="med"/>
            <a:tailEnd type="none" w="med" len="med"/>
          </a:ln>
        </p:spPr>
      </p:cxnSp>
      <p:cxnSp>
        <p:nvCxnSpPr>
          <p:cNvPr id="794" name="Google Shape;794;p82"/>
          <p:cNvCxnSpPr/>
          <p:nvPr/>
        </p:nvCxnSpPr>
        <p:spPr>
          <a:xfrm>
            <a:off x="4116250" y="5035575"/>
            <a:ext cx="4929000" cy="0"/>
          </a:xfrm>
          <a:prstGeom prst="straightConnector1">
            <a:avLst/>
          </a:prstGeom>
          <a:noFill/>
          <a:ln w="19050" cap="flat" cmpd="sng">
            <a:solidFill>
              <a:schemeClr val="lt1"/>
            </a:solidFill>
            <a:prstDash val="solid"/>
            <a:round/>
            <a:headEnd type="none" w="med" len="med"/>
            <a:tailEnd type="none" w="med" len="med"/>
          </a:ln>
        </p:spPr>
      </p:cxnSp>
      <p:cxnSp>
        <p:nvCxnSpPr>
          <p:cNvPr id="795" name="Google Shape;795;p82"/>
          <p:cNvCxnSpPr>
            <a:cxnSpLocks/>
          </p:cNvCxnSpPr>
          <p:nvPr/>
        </p:nvCxnSpPr>
        <p:spPr>
          <a:xfrm>
            <a:off x="9045284" y="3700575"/>
            <a:ext cx="0" cy="1516884"/>
          </a:xfrm>
          <a:prstGeom prst="straightConnector1">
            <a:avLst/>
          </a:prstGeom>
          <a:noFill/>
          <a:ln w="19050" cap="flat" cmpd="sng">
            <a:solidFill>
              <a:schemeClr val="lt1"/>
            </a:solidFill>
            <a:prstDash val="solid"/>
            <a:round/>
            <a:headEnd type="none" w="med" len="med"/>
            <a:tailEnd type="none" w="med" len="med"/>
          </a:ln>
        </p:spPr>
      </p:cxnSp>
      <p:cxnSp>
        <p:nvCxnSpPr>
          <p:cNvPr id="4" name="Straight Connector 3">
            <a:extLst>
              <a:ext uri="{FF2B5EF4-FFF2-40B4-BE49-F238E27FC236}">
                <a16:creationId xmlns:a16="http://schemas.microsoft.com/office/drawing/2014/main" id="{039ACF21-EB8D-2599-BDA1-71E88ED59F3E}"/>
              </a:ext>
            </a:extLst>
          </p:cNvPr>
          <p:cNvCxnSpPr>
            <a:cxnSpLocks/>
          </p:cNvCxnSpPr>
          <p:nvPr/>
        </p:nvCxnSpPr>
        <p:spPr>
          <a:xfrm>
            <a:off x="2685295" y="0"/>
            <a:ext cx="0" cy="970201"/>
          </a:xfrm>
          <a:prstGeom prst="line">
            <a:avLst/>
          </a:prstGeom>
          <a:ln w="19050">
            <a:prstDash val="sysDash"/>
          </a:ln>
        </p:spPr>
        <p:style>
          <a:lnRef idx="1">
            <a:schemeClr val="accent3"/>
          </a:lnRef>
          <a:fillRef idx="0">
            <a:schemeClr val="accent3"/>
          </a:fillRef>
          <a:effectRef idx="0">
            <a:schemeClr val="accent3"/>
          </a:effectRef>
          <a:fontRef idx="minor">
            <a:schemeClr val="tx1"/>
          </a:fontRef>
        </p:style>
      </p:cxnSp>
      <p:grpSp>
        <p:nvGrpSpPr>
          <p:cNvPr id="34" name="Grup 33">
            <a:extLst>
              <a:ext uri="{FF2B5EF4-FFF2-40B4-BE49-F238E27FC236}">
                <a16:creationId xmlns:a16="http://schemas.microsoft.com/office/drawing/2014/main" id="{3D1BE192-FC3C-2CCB-9F07-F3CB0D08D8FE}"/>
              </a:ext>
            </a:extLst>
          </p:cNvPr>
          <p:cNvGrpSpPr/>
          <p:nvPr/>
        </p:nvGrpSpPr>
        <p:grpSpPr>
          <a:xfrm>
            <a:off x="856330" y="1022251"/>
            <a:ext cx="7432099" cy="3857396"/>
            <a:chOff x="856330" y="1022251"/>
            <a:chExt cx="7432099" cy="3857396"/>
          </a:xfrm>
        </p:grpSpPr>
        <p:grpSp>
          <p:nvGrpSpPr>
            <p:cNvPr id="35" name="Group 25">
              <a:extLst>
                <a:ext uri="{FF2B5EF4-FFF2-40B4-BE49-F238E27FC236}">
                  <a16:creationId xmlns:a16="http://schemas.microsoft.com/office/drawing/2014/main" id="{FF54CA97-CA62-7E5C-2A76-9DD3A0C3E8E7}"/>
                </a:ext>
              </a:extLst>
            </p:cNvPr>
            <p:cNvGrpSpPr/>
            <p:nvPr/>
          </p:nvGrpSpPr>
          <p:grpSpPr>
            <a:xfrm rot="20700000">
              <a:off x="2791045" y="1124874"/>
              <a:ext cx="3561911" cy="3605643"/>
              <a:chOff x="6939340" y="2999665"/>
              <a:chExt cx="9498428" cy="9615047"/>
            </a:xfrm>
          </p:grpSpPr>
          <p:sp>
            <p:nvSpPr>
              <p:cNvPr id="61" name="Фигура">
                <a:extLst>
                  <a:ext uri="{FF2B5EF4-FFF2-40B4-BE49-F238E27FC236}">
                    <a16:creationId xmlns:a16="http://schemas.microsoft.com/office/drawing/2014/main" id="{ED65C55A-6490-5A26-6378-A8FE21D2BDF7}"/>
                  </a:ext>
                </a:extLst>
              </p:cNvPr>
              <p:cNvSpPr/>
              <p:nvPr/>
            </p:nvSpPr>
            <p:spPr>
              <a:xfrm>
                <a:off x="7345178" y="2999665"/>
                <a:ext cx="5707702" cy="4097612"/>
              </a:xfrm>
              <a:custGeom>
                <a:avLst/>
                <a:gdLst/>
                <a:ahLst/>
                <a:cxnLst>
                  <a:cxn ang="0">
                    <a:pos x="wd2" y="hd2"/>
                  </a:cxn>
                  <a:cxn ang="5400000">
                    <a:pos x="wd2" y="hd2"/>
                  </a:cxn>
                  <a:cxn ang="10800000">
                    <a:pos x="wd2" y="hd2"/>
                  </a:cxn>
                  <a:cxn ang="16200000">
                    <a:pos x="wd2" y="hd2"/>
                  </a:cxn>
                </a:cxnLst>
                <a:rect l="0" t="0" r="r" b="b"/>
                <a:pathLst>
                  <a:path w="21600" h="21600" extrusionOk="0">
                    <a:moveTo>
                      <a:pt x="0" y="17519"/>
                    </a:moveTo>
                    <a:cubicBezTo>
                      <a:pt x="1218" y="12836"/>
                      <a:pt x="3426" y="8778"/>
                      <a:pt x="6333" y="5878"/>
                    </a:cubicBezTo>
                    <a:cubicBezTo>
                      <a:pt x="9229" y="2989"/>
                      <a:pt x="12684" y="1384"/>
                      <a:pt x="16245" y="1275"/>
                    </a:cubicBezTo>
                    <a:lnTo>
                      <a:pt x="16245" y="0"/>
                    </a:lnTo>
                    <a:lnTo>
                      <a:pt x="21600" y="7622"/>
                    </a:lnTo>
                    <a:lnTo>
                      <a:pt x="16519" y="14839"/>
                    </a:lnTo>
                    <a:lnTo>
                      <a:pt x="16539" y="13333"/>
                    </a:lnTo>
                    <a:cubicBezTo>
                      <a:pt x="14774" y="13446"/>
                      <a:pt x="13066" y="14245"/>
                      <a:pt x="11611" y="15641"/>
                    </a:cubicBezTo>
                    <a:cubicBezTo>
                      <a:pt x="10074" y="17114"/>
                      <a:pt x="8884" y="19188"/>
                      <a:pt x="8191" y="21600"/>
                    </a:cubicBezTo>
                    <a:lnTo>
                      <a:pt x="5201" y="14059"/>
                    </a:lnTo>
                    <a:lnTo>
                      <a:pt x="0" y="17519"/>
                    </a:lnTo>
                    <a:close/>
                  </a:path>
                </a:pathLst>
              </a:custGeom>
              <a:solidFill>
                <a:srgbClr val="BAEF69"/>
              </a:solidFill>
              <a:ln w="12700" cap="flat">
                <a:noFill/>
                <a:miter lim="400000"/>
              </a:ln>
              <a:effectLst/>
            </p:spPr>
            <p:txBody>
              <a:bodyPr wrap="square" lIns="19050" tIns="19050" rIns="19050" bIns="19050" numCol="1" anchor="ctr">
                <a:noAutofit/>
              </a:bodyP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Calibri" panose="020F0502020204030204"/>
                  <a:ea typeface="Lato Light" panose="020F0502020204030203" pitchFamily="34" charset="0"/>
                  <a:cs typeface="Lato Light" panose="020F0502020204030203" pitchFamily="34" charset="0"/>
                  <a:sym typeface="Helvetica Light"/>
                </a:endParaRPr>
              </a:p>
            </p:txBody>
          </p:sp>
          <p:sp>
            <p:nvSpPr>
              <p:cNvPr id="62" name="Фигура">
                <a:extLst>
                  <a:ext uri="{FF2B5EF4-FFF2-40B4-BE49-F238E27FC236}">
                    <a16:creationId xmlns:a16="http://schemas.microsoft.com/office/drawing/2014/main" id="{EE946590-D3CB-832B-2442-4B795BF5C2C4}"/>
                  </a:ext>
                </a:extLst>
              </p:cNvPr>
              <p:cNvSpPr/>
              <p:nvPr/>
            </p:nvSpPr>
            <p:spPr>
              <a:xfrm>
                <a:off x="6939340" y="5657713"/>
                <a:ext cx="3345796" cy="5931578"/>
              </a:xfrm>
              <a:custGeom>
                <a:avLst/>
                <a:gdLst/>
                <a:ahLst/>
                <a:cxnLst>
                  <a:cxn ang="0">
                    <a:pos x="wd2" y="hd2"/>
                  </a:cxn>
                  <a:cxn ang="5400000">
                    <a:pos x="wd2" y="hd2"/>
                  </a:cxn>
                  <a:cxn ang="10800000">
                    <a:pos x="wd2" y="hd2"/>
                  </a:cxn>
                  <a:cxn ang="16200000">
                    <a:pos x="wd2" y="hd2"/>
                  </a:cxn>
                </a:cxnLst>
                <a:rect l="0" t="0" r="r" b="b"/>
                <a:pathLst>
                  <a:path w="21600" h="21600" extrusionOk="0">
                    <a:moveTo>
                      <a:pt x="12143" y="21600"/>
                    </a:moveTo>
                    <a:cubicBezTo>
                      <a:pt x="7233" y="19348"/>
                      <a:pt x="3676" y="16296"/>
                      <a:pt x="1957" y="12860"/>
                    </a:cubicBezTo>
                    <a:cubicBezTo>
                      <a:pt x="404" y="9758"/>
                      <a:pt x="421" y="6473"/>
                      <a:pt x="2004" y="3376"/>
                    </a:cubicBezTo>
                    <a:lnTo>
                      <a:pt x="0" y="3111"/>
                    </a:lnTo>
                    <a:lnTo>
                      <a:pt x="11486" y="0"/>
                    </a:lnTo>
                    <a:lnTo>
                      <a:pt x="17668" y="6299"/>
                    </a:lnTo>
                    <a:lnTo>
                      <a:pt x="16103" y="5957"/>
                    </a:lnTo>
                    <a:cubicBezTo>
                      <a:pt x="15425" y="7498"/>
                      <a:pt x="15486" y="9113"/>
                      <a:pt x="16281" y="10636"/>
                    </a:cubicBezTo>
                    <a:cubicBezTo>
                      <a:pt x="17201" y="12399"/>
                      <a:pt x="19057" y="13961"/>
                      <a:pt x="21600" y="15110"/>
                    </a:cubicBezTo>
                    <a:lnTo>
                      <a:pt x="10922" y="16221"/>
                    </a:lnTo>
                    <a:lnTo>
                      <a:pt x="12143" y="21600"/>
                    </a:lnTo>
                    <a:close/>
                  </a:path>
                </a:pathLst>
              </a:custGeom>
              <a:solidFill>
                <a:srgbClr val="8AC153"/>
              </a:solidFill>
              <a:ln w="12700" cap="flat">
                <a:noFill/>
                <a:miter lim="400000"/>
              </a:ln>
              <a:effectLst/>
            </p:spPr>
            <p:txBody>
              <a:bodyPr wrap="square" lIns="19050" tIns="19050" rIns="19050" bIns="19050" numCol="1" anchor="ctr">
                <a:noAutofit/>
              </a:bodyP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Calibri" panose="020F0502020204030204"/>
                  <a:ea typeface="Lato Light" panose="020F0502020204030203" pitchFamily="34" charset="0"/>
                  <a:cs typeface="Lato Light" panose="020F0502020204030203" pitchFamily="34" charset="0"/>
                  <a:sym typeface="Helvetica Light"/>
                </a:endParaRPr>
              </a:p>
            </p:txBody>
          </p:sp>
          <p:sp>
            <p:nvSpPr>
              <p:cNvPr id="63" name="Фигура">
                <a:extLst>
                  <a:ext uri="{FF2B5EF4-FFF2-40B4-BE49-F238E27FC236}">
                    <a16:creationId xmlns:a16="http://schemas.microsoft.com/office/drawing/2014/main" id="{5F493722-326D-5DB6-E39A-D838E987B3AA}"/>
                  </a:ext>
                </a:extLst>
              </p:cNvPr>
              <p:cNvSpPr/>
              <p:nvPr/>
            </p:nvSpPr>
            <p:spPr>
              <a:xfrm>
                <a:off x="8612540" y="9753789"/>
                <a:ext cx="5650670" cy="2860923"/>
              </a:xfrm>
              <a:custGeom>
                <a:avLst/>
                <a:gdLst/>
                <a:ahLst/>
                <a:cxnLst>
                  <a:cxn ang="0">
                    <a:pos x="wd2" y="hd2"/>
                  </a:cxn>
                  <a:cxn ang="5400000">
                    <a:pos x="wd2" y="hd2"/>
                  </a:cxn>
                  <a:cxn ang="10800000">
                    <a:pos x="wd2" y="hd2"/>
                  </a:cxn>
                  <a:cxn ang="16200000">
                    <a:pos x="wd2" y="hd2"/>
                  </a:cxn>
                </a:cxnLst>
                <a:rect l="0" t="0" r="r" b="b"/>
                <a:pathLst>
                  <a:path w="21600" h="21182" extrusionOk="0">
                    <a:moveTo>
                      <a:pt x="16772" y="1416"/>
                    </a:moveTo>
                    <a:cubicBezTo>
                      <a:pt x="15262" y="3254"/>
                      <a:pt x="13504" y="4184"/>
                      <a:pt x="11721" y="4086"/>
                    </a:cubicBezTo>
                    <a:cubicBezTo>
                      <a:pt x="10043" y="3994"/>
                      <a:pt x="8412" y="2994"/>
                      <a:pt x="7012" y="1200"/>
                    </a:cubicBezTo>
                    <a:lnTo>
                      <a:pt x="7428" y="0"/>
                    </a:lnTo>
                    <a:lnTo>
                      <a:pt x="0" y="2575"/>
                    </a:lnTo>
                    <a:lnTo>
                      <a:pt x="1031" y="17120"/>
                    </a:lnTo>
                    <a:lnTo>
                      <a:pt x="1691" y="14781"/>
                    </a:lnTo>
                    <a:cubicBezTo>
                      <a:pt x="4368" y="18485"/>
                      <a:pt x="7525" y="20674"/>
                      <a:pt x="10808" y="21103"/>
                    </a:cubicBezTo>
                    <a:cubicBezTo>
                      <a:pt x="14608" y="21600"/>
                      <a:pt x="18390" y="19726"/>
                      <a:pt x="21600" y="15755"/>
                    </a:cubicBezTo>
                    <a:lnTo>
                      <a:pt x="15931" y="13898"/>
                    </a:lnTo>
                    <a:lnTo>
                      <a:pt x="16772" y="1416"/>
                    </a:lnTo>
                    <a:close/>
                  </a:path>
                </a:pathLst>
              </a:custGeom>
              <a:solidFill>
                <a:srgbClr val="445469"/>
              </a:solidFill>
              <a:ln w="12700" cap="flat">
                <a:noFill/>
                <a:miter lim="400000"/>
              </a:ln>
              <a:effectLst/>
            </p:spPr>
            <p:txBody>
              <a:bodyPr wrap="square" lIns="19050" tIns="19050" rIns="19050" bIns="19050" numCol="1" anchor="ctr">
                <a:noAutofit/>
              </a:bodyP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Calibri" panose="020F0502020204030204"/>
                  <a:ea typeface="Lato Light" panose="020F0502020204030203" pitchFamily="34" charset="0"/>
                  <a:cs typeface="Lato Light" panose="020F0502020204030203" pitchFamily="34" charset="0"/>
                  <a:sym typeface="Helvetica Light"/>
                </a:endParaRPr>
              </a:p>
            </p:txBody>
          </p:sp>
          <p:sp>
            <p:nvSpPr>
              <p:cNvPr id="768" name="Фигура">
                <a:extLst>
                  <a:ext uri="{FF2B5EF4-FFF2-40B4-BE49-F238E27FC236}">
                    <a16:creationId xmlns:a16="http://schemas.microsoft.com/office/drawing/2014/main" id="{3547CC17-1F4B-9FCB-9016-350DFE834A24}"/>
                  </a:ext>
                </a:extLst>
              </p:cNvPr>
              <p:cNvSpPr/>
              <p:nvPr/>
            </p:nvSpPr>
            <p:spPr>
              <a:xfrm>
                <a:off x="12770598" y="6684788"/>
                <a:ext cx="3657519" cy="5284283"/>
              </a:xfrm>
              <a:custGeom>
                <a:avLst/>
                <a:gdLst/>
                <a:ahLst/>
                <a:cxnLst>
                  <a:cxn ang="0">
                    <a:pos x="wd2" y="hd2"/>
                  </a:cxn>
                  <a:cxn ang="5400000">
                    <a:pos x="wd2" y="hd2"/>
                  </a:cxn>
                  <a:cxn ang="10800000">
                    <a:pos x="wd2" y="hd2"/>
                  </a:cxn>
                  <a:cxn ang="16200000">
                    <a:pos x="wd2" y="hd2"/>
                  </a:cxn>
                </a:cxnLst>
                <a:rect l="0" t="0" r="r" b="b"/>
                <a:pathLst>
                  <a:path w="21031" h="21600" extrusionOk="0">
                    <a:moveTo>
                      <a:pt x="1538" y="12074"/>
                    </a:moveTo>
                    <a:lnTo>
                      <a:pt x="0" y="20251"/>
                    </a:lnTo>
                    <a:lnTo>
                      <a:pt x="11188" y="21600"/>
                    </a:lnTo>
                    <a:lnTo>
                      <a:pt x="9914" y="20545"/>
                    </a:lnTo>
                    <a:cubicBezTo>
                      <a:pt x="14105" y="18392"/>
                      <a:pt x="17331" y="15423"/>
                      <a:pt x="19204" y="11997"/>
                    </a:cubicBezTo>
                    <a:cubicBezTo>
                      <a:pt x="21297" y="8168"/>
                      <a:pt x="21600" y="3961"/>
                      <a:pt x="20069" y="0"/>
                    </a:cubicBezTo>
                    <a:lnTo>
                      <a:pt x="15686" y="5763"/>
                    </a:lnTo>
                    <a:lnTo>
                      <a:pt x="7511" y="3047"/>
                    </a:lnTo>
                    <a:cubicBezTo>
                      <a:pt x="8067" y="4869"/>
                      <a:pt x="7882" y="6765"/>
                      <a:pt x="6978" y="8514"/>
                    </a:cubicBezTo>
                    <a:cubicBezTo>
                      <a:pt x="6061" y="10288"/>
                      <a:pt x="4443" y="11837"/>
                      <a:pt x="2319" y="12973"/>
                    </a:cubicBezTo>
                    <a:lnTo>
                      <a:pt x="1538" y="12074"/>
                    </a:lnTo>
                    <a:close/>
                  </a:path>
                </a:pathLst>
              </a:custGeom>
              <a:solidFill>
                <a:srgbClr val="119CF4"/>
              </a:solidFill>
              <a:ln w="12700" cap="flat">
                <a:noFill/>
                <a:miter lim="400000"/>
              </a:ln>
              <a:effectLst/>
            </p:spPr>
            <p:txBody>
              <a:bodyPr wrap="square" lIns="19050" tIns="19050" rIns="19050" bIns="19050" numCol="1" anchor="ctr">
                <a:noAutofit/>
              </a:bodyP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Calibri" panose="020F0502020204030204"/>
                  <a:ea typeface="Lato Light" panose="020F0502020204030203" pitchFamily="34" charset="0"/>
                  <a:cs typeface="Lato Light" panose="020F0502020204030203" pitchFamily="34" charset="0"/>
                  <a:sym typeface="Helvetica Light"/>
                </a:endParaRPr>
              </a:p>
            </p:txBody>
          </p:sp>
          <p:sp>
            <p:nvSpPr>
              <p:cNvPr id="769" name="Фигура">
                <a:extLst>
                  <a:ext uri="{FF2B5EF4-FFF2-40B4-BE49-F238E27FC236}">
                    <a16:creationId xmlns:a16="http://schemas.microsoft.com/office/drawing/2014/main" id="{733E3371-BE84-C4EF-05A4-DFD6B72B5934}"/>
                  </a:ext>
                </a:extLst>
              </p:cNvPr>
              <p:cNvSpPr/>
              <p:nvPr/>
            </p:nvSpPr>
            <p:spPr>
              <a:xfrm>
                <a:off x="11870163" y="3249255"/>
                <a:ext cx="4567605" cy="4872012"/>
              </a:xfrm>
              <a:custGeom>
                <a:avLst/>
                <a:gdLst/>
                <a:ahLst/>
                <a:cxnLst>
                  <a:cxn ang="0">
                    <a:pos x="wd2" y="hd2"/>
                  </a:cxn>
                  <a:cxn ang="5400000">
                    <a:pos x="wd2" y="hd2"/>
                  </a:cxn>
                  <a:cxn ang="10800000">
                    <a:pos x="wd2" y="hd2"/>
                  </a:cxn>
                  <a:cxn ang="16200000">
                    <a:pos x="wd2" y="hd2"/>
                  </a:cxn>
                </a:cxnLst>
                <a:rect l="0" t="0" r="r" b="b"/>
                <a:pathLst>
                  <a:path w="21600" h="21600" extrusionOk="0">
                    <a:moveTo>
                      <a:pt x="8771" y="17826"/>
                    </a:moveTo>
                    <a:lnTo>
                      <a:pt x="17212" y="21600"/>
                    </a:lnTo>
                    <a:lnTo>
                      <a:pt x="21600" y="13865"/>
                    </a:lnTo>
                    <a:lnTo>
                      <a:pt x="20449" y="14213"/>
                    </a:lnTo>
                    <a:cubicBezTo>
                      <a:pt x="19171" y="10542"/>
                      <a:pt x="16817" y="7282"/>
                      <a:pt x="13655" y="4806"/>
                    </a:cubicBezTo>
                    <a:cubicBezTo>
                      <a:pt x="9816" y="1800"/>
                      <a:pt x="5001" y="105"/>
                      <a:pt x="0" y="0"/>
                    </a:cubicBezTo>
                    <a:lnTo>
                      <a:pt x="5443" y="5231"/>
                    </a:lnTo>
                    <a:lnTo>
                      <a:pt x="457" y="10204"/>
                    </a:lnTo>
                    <a:cubicBezTo>
                      <a:pt x="2779" y="10392"/>
                      <a:pt x="4981" y="11249"/>
                      <a:pt x="6763" y="12657"/>
                    </a:cubicBezTo>
                    <a:cubicBezTo>
                      <a:pt x="8370" y="13927"/>
                      <a:pt x="9566" y="15592"/>
                      <a:pt x="10217" y="17465"/>
                    </a:cubicBezTo>
                    <a:lnTo>
                      <a:pt x="8771" y="17826"/>
                    </a:lnTo>
                    <a:close/>
                  </a:path>
                </a:pathLst>
              </a:custGeom>
              <a:solidFill>
                <a:srgbClr val="0E80C9"/>
              </a:solidFill>
              <a:ln w="12700" cap="flat">
                <a:noFill/>
                <a:miter lim="400000"/>
              </a:ln>
              <a:effectLst/>
            </p:spPr>
            <p:txBody>
              <a:bodyPr wrap="square" lIns="19050" tIns="19050" rIns="19050" bIns="19050" numCol="1" anchor="ctr">
                <a:noAutofit/>
              </a:bodyP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Calibri" panose="020F0502020204030204"/>
                  <a:ea typeface="Lato Light" panose="020F0502020204030203" pitchFamily="34" charset="0"/>
                  <a:cs typeface="Lato Light" panose="020F0502020204030203" pitchFamily="34" charset="0"/>
                  <a:sym typeface="Helvetica Light"/>
                </a:endParaRPr>
              </a:p>
            </p:txBody>
          </p:sp>
        </p:grpSp>
        <p:sp>
          <p:nvSpPr>
            <p:cNvPr id="36" name="TextBox 20">
              <a:extLst>
                <a:ext uri="{FF2B5EF4-FFF2-40B4-BE49-F238E27FC236}">
                  <a16:creationId xmlns:a16="http://schemas.microsoft.com/office/drawing/2014/main" id="{094F2CB4-B694-932D-0EFE-12D62BADD225}"/>
                </a:ext>
              </a:extLst>
            </p:cNvPr>
            <p:cNvSpPr txBox="1"/>
            <p:nvPr/>
          </p:nvSpPr>
          <p:spPr>
            <a:xfrm>
              <a:off x="3864569" y="4096455"/>
              <a:ext cx="1535805" cy="296491"/>
            </a:xfrm>
            <a:prstGeom prst="rect">
              <a:avLst/>
            </a:prstGeom>
            <a:noFill/>
          </p:spPr>
          <p:txBody>
            <a:bodyPr wrap="none" rtlCol="0" anchor="ctr" anchorCtr="0">
              <a:spAutoFit/>
            </a:bodyPr>
            <a:lstStyle/>
            <a:p>
              <a:pPr marL="0" marR="0" lvl="0" indent="0" algn="ctr" defTabSz="685663" eaLnBrk="1" fontAlgn="auto" latinLnBrk="0" hangingPunct="1">
                <a:lnSpc>
                  <a:spcPts val="1688"/>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rPr>
                <a:t>GELİŞİM YOLCULUĞU</a:t>
              </a:r>
              <a:endParaRPr kumimoji="0" lang="en-US"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endParaRPr>
            </a:p>
          </p:txBody>
        </p:sp>
        <p:sp>
          <p:nvSpPr>
            <p:cNvPr id="37" name="TextBox 21">
              <a:extLst>
                <a:ext uri="{FF2B5EF4-FFF2-40B4-BE49-F238E27FC236}">
                  <a16:creationId xmlns:a16="http://schemas.microsoft.com/office/drawing/2014/main" id="{F5E1E0AF-DA81-D63A-19F4-666F9F74338B}"/>
                </a:ext>
              </a:extLst>
            </p:cNvPr>
            <p:cNvSpPr txBox="1"/>
            <p:nvPr/>
          </p:nvSpPr>
          <p:spPr>
            <a:xfrm rot="19800000">
              <a:off x="3243806" y="1784713"/>
              <a:ext cx="1161601" cy="296491"/>
            </a:xfrm>
            <a:prstGeom prst="rect">
              <a:avLst/>
            </a:prstGeom>
            <a:noFill/>
          </p:spPr>
          <p:txBody>
            <a:bodyPr wrap="none" rtlCol="0" anchor="ctr" anchorCtr="0">
              <a:spAutoFit/>
            </a:bodyPr>
            <a:lstStyle/>
            <a:p>
              <a:pPr marL="0" marR="0" lvl="0" indent="0" algn="ctr" defTabSz="685663" eaLnBrk="1" fontAlgn="auto" latinLnBrk="0" hangingPunct="1">
                <a:lnSpc>
                  <a:spcPts val="1688"/>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rPr>
                <a:t>GELİŞİM TAKİBİ</a:t>
              </a:r>
              <a:endParaRPr kumimoji="0" lang="en-US"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endParaRPr>
            </a:p>
          </p:txBody>
        </p:sp>
        <p:sp>
          <p:nvSpPr>
            <p:cNvPr id="38" name="TextBox 22">
              <a:extLst>
                <a:ext uri="{FF2B5EF4-FFF2-40B4-BE49-F238E27FC236}">
                  <a16:creationId xmlns:a16="http://schemas.microsoft.com/office/drawing/2014/main" id="{D890B17A-0E32-0358-EDCC-0D780CFF21B3}"/>
                </a:ext>
              </a:extLst>
            </p:cNvPr>
            <p:cNvSpPr txBox="1"/>
            <p:nvPr/>
          </p:nvSpPr>
          <p:spPr>
            <a:xfrm rot="2700000">
              <a:off x="4739902" y="1751243"/>
              <a:ext cx="1227708" cy="296491"/>
            </a:xfrm>
            <a:prstGeom prst="rect">
              <a:avLst/>
            </a:prstGeom>
            <a:noFill/>
          </p:spPr>
          <p:txBody>
            <a:bodyPr wrap="none" rtlCol="0" anchor="ctr" anchorCtr="0">
              <a:spAutoFit/>
            </a:bodyPr>
            <a:lstStyle/>
            <a:p>
              <a:pPr marL="0" marR="0" lvl="0" indent="0" algn="ctr" defTabSz="685663" eaLnBrk="1" fontAlgn="auto" latinLnBrk="0" hangingPunct="1">
                <a:lnSpc>
                  <a:spcPts val="1688"/>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rPr>
                <a:t>İHTİYAÇ ANALİZİ</a:t>
              </a:r>
              <a:endParaRPr kumimoji="0" lang="en-US"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endParaRPr>
            </a:p>
          </p:txBody>
        </p:sp>
        <p:sp>
          <p:nvSpPr>
            <p:cNvPr id="39" name="TextBox 23">
              <a:extLst>
                <a:ext uri="{FF2B5EF4-FFF2-40B4-BE49-F238E27FC236}">
                  <a16:creationId xmlns:a16="http://schemas.microsoft.com/office/drawing/2014/main" id="{CA316157-EAC5-6AD8-DA68-250911F720F1}"/>
                </a:ext>
              </a:extLst>
            </p:cNvPr>
            <p:cNvSpPr txBox="1"/>
            <p:nvPr/>
          </p:nvSpPr>
          <p:spPr>
            <a:xfrm rot="18000000">
              <a:off x="5158259" y="3125658"/>
              <a:ext cx="1293944" cy="514500"/>
            </a:xfrm>
            <a:prstGeom prst="rect">
              <a:avLst/>
            </a:prstGeom>
            <a:noFill/>
          </p:spPr>
          <p:txBody>
            <a:bodyPr wrap="none" rtlCol="0" anchor="ctr" anchorCtr="0">
              <a:spAutoFit/>
            </a:bodyPr>
            <a:lstStyle/>
            <a:p>
              <a:pPr marL="0" marR="0" lvl="0" indent="0" algn="ctr" defTabSz="685663" eaLnBrk="1" fontAlgn="auto" latinLnBrk="0" hangingPunct="1">
                <a:lnSpc>
                  <a:spcPts val="1688"/>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rPr>
                <a:t>ANALİZ SONRASI </a:t>
              </a:r>
            </a:p>
            <a:p>
              <a:pPr marL="0" marR="0" lvl="0" indent="0" algn="ctr" defTabSz="685663" eaLnBrk="1" fontAlgn="auto" latinLnBrk="0" hangingPunct="1">
                <a:lnSpc>
                  <a:spcPts val="1688"/>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rPr>
                <a:t>AKSİYONLAR</a:t>
              </a:r>
              <a:endParaRPr kumimoji="0" lang="en-US"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endParaRPr>
            </a:p>
          </p:txBody>
        </p:sp>
        <p:sp>
          <p:nvSpPr>
            <p:cNvPr id="40" name="TextBox 24">
              <a:extLst>
                <a:ext uri="{FF2B5EF4-FFF2-40B4-BE49-F238E27FC236}">
                  <a16:creationId xmlns:a16="http://schemas.microsoft.com/office/drawing/2014/main" id="{E8937540-2995-10BE-5C8C-0303473D8FEB}"/>
                </a:ext>
              </a:extLst>
            </p:cNvPr>
            <p:cNvSpPr txBox="1"/>
            <p:nvPr/>
          </p:nvSpPr>
          <p:spPr>
            <a:xfrm rot="4500000">
              <a:off x="2847523" y="3319442"/>
              <a:ext cx="1141979" cy="296491"/>
            </a:xfrm>
            <a:prstGeom prst="rect">
              <a:avLst/>
            </a:prstGeom>
            <a:noFill/>
          </p:spPr>
          <p:txBody>
            <a:bodyPr wrap="none" rtlCol="0" anchor="ctr" anchorCtr="0">
              <a:spAutoFit/>
            </a:bodyPr>
            <a:lstStyle/>
            <a:p>
              <a:pPr marL="0" marR="0" lvl="0" indent="0" algn="ctr" defTabSz="685663" eaLnBrk="1" fontAlgn="auto" latinLnBrk="0" hangingPunct="1">
                <a:lnSpc>
                  <a:spcPts val="1688"/>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rPr>
                <a:t>EĞİTİM SÜRECİ</a:t>
              </a:r>
              <a:endParaRPr kumimoji="0" lang="en-US" sz="1200" b="1" i="0" u="none" strike="noStrike" kern="1200" cap="none" spc="0" normalizeH="0" baseline="0" noProof="0" dirty="0">
                <a:ln>
                  <a:noFill/>
                </a:ln>
                <a:solidFill>
                  <a:prstClr val="white"/>
                </a:solidFill>
                <a:effectLst/>
                <a:uLnTx/>
                <a:uFillTx/>
                <a:latin typeface="Calibri" panose="020F0502020204030204"/>
                <a:ea typeface="League Spartan" charset="0"/>
                <a:cs typeface="Poppins" pitchFamily="2" charset="77"/>
              </a:endParaRPr>
            </a:p>
          </p:txBody>
        </p:sp>
        <p:sp>
          <p:nvSpPr>
            <p:cNvPr id="41" name="Rounded Rectangular Callout 26">
              <a:extLst>
                <a:ext uri="{FF2B5EF4-FFF2-40B4-BE49-F238E27FC236}">
                  <a16:creationId xmlns:a16="http://schemas.microsoft.com/office/drawing/2014/main" id="{8473A62D-5429-3F15-285D-8827E00BA8EF}"/>
                </a:ext>
              </a:extLst>
            </p:cNvPr>
            <p:cNvSpPr/>
            <p:nvPr/>
          </p:nvSpPr>
          <p:spPr>
            <a:xfrm>
              <a:off x="5971202" y="4330202"/>
              <a:ext cx="1529862" cy="549445"/>
            </a:xfrm>
            <a:prstGeom prst="wedgeRoundRectCallout">
              <a:avLst>
                <a:gd name="adj1" fmla="val -75262"/>
                <a:gd name="adj2" fmla="val 3911"/>
                <a:gd name="adj3" fmla="val 16667"/>
              </a:avLst>
            </a:prstGeom>
            <a:solidFill>
              <a:srgbClr val="445469"/>
            </a:solidFill>
            <a:ln w="12700" cap="flat" cmpd="sng" algn="ctr">
              <a:noFill/>
              <a:prstDash val="solid"/>
              <a:miter lim="800000"/>
            </a:ln>
            <a:effectLst/>
          </p:spPr>
          <p:txBody>
            <a:bodyPr rtlCol="0" anchor="ctr"/>
            <a:lstStyle/>
            <a:p>
              <a:pPr marL="0" marR="0" lvl="0" indent="0" algn="ctr" defTabSz="685663"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ular Callout 27">
              <a:extLst>
                <a:ext uri="{FF2B5EF4-FFF2-40B4-BE49-F238E27FC236}">
                  <a16:creationId xmlns:a16="http://schemas.microsoft.com/office/drawing/2014/main" id="{717A627F-FD9D-69AA-8958-9BCBB0DFF522}"/>
                </a:ext>
              </a:extLst>
            </p:cNvPr>
            <p:cNvSpPr/>
            <p:nvPr/>
          </p:nvSpPr>
          <p:spPr>
            <a:xfrm>
              <a:off x="6758567" y="2910399"/>
              <a:ext cx="1529862" cy="549445"/>
            </a:xfrm>
            <a:prstGeom prst="wedgeRoundRectCallout">
              <a:avLst>
                <a:gd name="adj1" fmla="val -73706"/>
                <a:gd name="adj2" fmla="val -8891"/>
                <a:gd name="adj3" fmla="val 16667"/>
              </a:avLst>
            </a:prstGeom>
            <a:solidFill>
              <a:srgbClr val="119CF4"/>
            </a:solidFill>
            <a:ln w="12700" cap="flat" cmpd="sng" algn="ctr">
              <a:noFill/>
              <a:prstDash val="solid"/>
              <a:miter lim="800000"/>
            </a:ln>
            <a:effectLst/>
          </p:spPr>
          <p:txBody>
            <a:bodyPr rtlCol="0" anchor="ctr"/>
            <a:lstStyle/>
            <a:p>
              <a:pPr marL="0" marR="0" lvl="0" indent="0" algn="ctr" defTabSz="685663"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ounded Rectangular Callout 28">
              <a:extLst>
                <a:ext uri="{FF2B5EF4-FFF2-40B4-BE49-F238E27FC236}">
                  <a16:creationId xmlns:a16="http://schemas.microsoft.com/office/drawing/2014/main" id="{2BDF8FDB-23F2-189E-EE4E-25B40A1B6049}"/>
                </a:ext>
              </a:extLst>
            </p:cNvPr>
            <p:cNvSpPr/>
            <p:nvPr/>
          </p:nvSpPr>
          <p:spPr>
            <a:xfrm>
              <a:off x="6076419" y="1038772"/>
              <a:ext cx="1529862" cy="549445"/>
            </a:xfrm>
            <a:prstGeom prst="wedgeRoundRectCallout">
              <a:avLst>
                <a:gd name="adj1" fmla="val -65660"/>
                <a:gd name="adj2" fmla="val 64719"/>
                <a:gd name="adj3" fmla="val 16667"/>
              </a:avLst>
            </a:prstGeom>
            <a:solidFill>
              <a:srgbClr val="0E80C9"/>
            </a:solidFill>
            <a:ln w="12700" cap="flat" cmpd="sng" algn="ctr">
              <a:noFill/>
              <a:prstDash val="solid"/>
              <a:miter lim="800000"/>
            </a:ln>
            <a:effectLst/>
          </p:spPr>
          <p:txBody>
            <a:bodyPr rtlCol="0" anchor="ctr"/>
            <a:lstStyle/>
            <a:p>
              <a:pPr marL="0" marR="0" lvl="0" indent="0" algn="ctr" defTabSz="685663"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ular Callout 29">
              <a:extLst>
                <a:ext uri="{FF2B5EF4-FFF2-40B4-BE49-F238E27FC236}">
                  <a16:creationId xmlns:a16="http://schemas.microsoft.com/office/drawing/2014/main" id="{60D99474-600A-36B7-BB78-C4E8684C2319}"/>
                </a:ext>
              </a:extLst>
            </p:cNvPr>
            <p:cNvSpPr/>
            <p:nvPr/>
          </p:nvSpPr>
          <p:spPr>
            <a:xfrm>
              <a:off x="1584603" y="1038772"/>
              <a:ext cx="1529862" cy="549445"/>
            </a:xfrm>
            <a:prstGeom prst="wedgeRoundRectCallout">
              <a:avLst>
                <a:gd name="adj1" fmla="val 66524"/>
                <a:gd name="adj2" fmla="val 55118"/>
                <a:gd name="adj3" fmla="val 16667"/>
              </a:avLst>
            </a:prstGeom>
            <a:solidFill>
              <a:srgbClr val="BAEF69"/>
            </a:solidFill>
            <a:ln w="12700" cap="flat" cmpd="sng" algn="ctr">
              <a:noFill/>
              <a:prstDash val="solid"/>
              <a:miter lim="800000"/>
            </a:ln>
            <a:effectLst/>
          </p:spPr>
          <p:txBody>
            <a:bodyPr rtlCol="0" anchor="ctr"/>
            <a:lstStyle/>
            <a:p>
              <a:pPr marL="0" marR="0" lvl="0" indent="0" algn="ctr" defTabSz="685663"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ounded Rectangular Callout 30">
              <a:extLst>
                <a:ext uri="{FF2B5EF4-FFF2-40B4-BE49-F238E27FC236}">
                  <a16:creationId xmlns:a16="http://schemas.microsoft.com/office/drawing/2014/main" id="{B11A29C6-14BB-D6EC-ABC5-4EB572CB92A0}"/>
                </a:ext>
              </a:extLst>
            </p:cNvPr>
            <p:cNvSpPr/>
            <p:nvPr/>
          </p:nvSpPr>
          <p:spPr>
            <a:xfrm>
              <a:off x="856330" y="2910399"/>
              <a:ext cx="1529862" cy="549445"/>
            </a:xfrm>
            <a:prstGeom prst="wedgeRoundRectCallout">
              <a:avLst>
                <a:gd name="adj1" fmla="val 74570"/>
                <a:gd name="adj2" fmla="val -16892"/>
                <a:gd name="adj3" fmla="val 16667"/>
              </a:avLst>
            </a:prstGeom>
            <a:solidFill>
              <a:srgbClr val="8AC153"/>
            </a:solidFill>
            <a:ln w="12700" cap="flat" cmpd="sng" algn="ctr">
              <a:noFill/>
              <a:prstDash val="solid"/>
              <a:miter lim="800000"/>
            </a:ln>
            <a:effectLst/>
          </p:spPr>
          <p:txBody>
            <a:bodyPr rtlCol="0" anchor="ctr"/>
            <a:lstStyle/>
            <a:p>
              <a:pPr marL="0" marR="0" lvl="0" indent="0" algn="ctr" defTabSz="685663"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TextBox 31">
              <a:extLst>
                <a:ext uri="{FF2B5EF4-FFF2-40B4-BE49-F238E27FC236}">
                  <a16:creationId xmlns:a16="http://schemas.microsoft.com/office/drawing/2014/main" id="{B472B0C5-F53F-C367-1909-EF58CF5D81FC}"/>
                </a:ext>
              </a:extLst>
            </p:cNvPr>
            <p:cNvSpPr txBox="1"/>
            <p:nvPr/>
          </p:nvSpPr>
          <p:spPr>
            <a:xfrm>
              <a:off x="6205674" y="1106227"/>
              <a:ext cx="1272642" cy="414537"/>
            </a:xfrm>
            <a:prstGeom prst="rect">
              <a:avLst/>
            </a:prstGeom>
            <a:noFill/>
          </p:spPr>
          <p:txBody>
            <a:bodyPr wrap="square" rtlCol="0" anchor="ctr" anchorCtr="0">
              <a:spAutoFit/>
            </a:bodyPr>
            <a:lstStyle/>
            <a:p>
              <a:pPr marL="0" marR="0" lvl="0" indent="0" algn="ctr" defTabSz="685663" eaLnBrk="1" fontAlgn="auto" latinLnBrk="0" hangingPunct="1">
                <a:lnSpc>
                  <a:spcPts val="1313"/>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rPr>
                <a:t>Bireysel Hedef  Bazlı Ölçümleme</a:t>
              </a:r>
              <a:endParaRPr kumimoji="0" lang="en-US"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endParaRPr>
            </a:p>
          </p:txBody>
        </p:sp>
        <p:sp>
          <p:nvSpPr>
            <p:cNvPr id="55" name="TextBox 32">
              <a:extLst>
                <a:ext uri="{FF2B5EF4-FFF2-40B4-BE49-F238E27FC236}">
                  <a16:creationId xmlns:a16="http://schemas.microsoft.com/office/drawing/2014/main" id="{4FA6F548-A64A-29F5-1AE6-DE0E2C830CF1}"/>
                </a:ext>
              </a:extLst>
            </p:cNvPr>
            <p:cNvSpPr txBox="1"/>
            <p:nvPr/>
          </p:nvSpPr>
          <p:spPr>
            <a:xfrm>
              <a:off x="6887177" y="2894497"/>
              <a:ext cx="1272642" cy="581249"/>
            </a:xfrm>
            <a:prstGeom prst="rect">
              <a:avLst/>
            </a:prstGeom>
            <a:noFill/>
          </p:spPr>
          <p:txBody>
            <a:bodyPr wrap="square" rtlCol="0" anchor="ctr" anchorCtr="0">
              <a:spAutoFit/>
            </a:bodyPr>
            <a:lstStyle/>
            <a:p>
              <a:pPr marL="0" marR="0" lvl="0" indent="0" algn="ctr" defTabSz="685663" eaLnBrk="1" fontAlgn="auto" latinLnBrk="0" hangingPunct="1">
                <a:lnSpc>
                  <a:spcPts val="1313"/>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rPr>
                <a:t>Ölçümleme Sonrası Birebir Koçluk ve Aksiyonlar </a:t>
              </a:r>
              <a:endParaRPr kumimoji="0" lang="en-US"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endParaRPr>
            </a:p>
          </p:txBody>
        </p:sp>
        <p:sp>
          <p:nvSpPr>
            <p:cNvPr id="56" name="TextBox 33">
              <a:extLst>
                <a:ext uri="{FF2B5EF4-FFF2-40B4-BE49-F238E27FC236}">
                  <a16:creationId xmlns:a16="http://schemas.microsoft.com/office/drawing/2014/main" id="{9EA14493-FE0D-4187-F96D-E8D29C87C81B}"/>
                </a:ext>
              </a:extLst>
            </p:cNvPr>
            <p:cNvSpPr txBox="1"/>
            <p:nvPr/>
          </p:nvSpPr>
          <p:spPr>
            <a:xfrm>
              <a:off x="6104034" y="4397656"/>
              <a:ext cx="1272642" cy="414537"/>
            </a:xfrm>
            <a:prstGeom prst="rect">
              <a:avLst/>
            </a:prstGeom>
            <a:noFill/>
          </p:spPr>
          <p:txBody>
            <a:bodyPr wrap="square" rtlCol="0" anchor="ctr" anchorCtr="0">
              <a:spAutoFit/>
            </a:bodyPr>
            <a:lstStyle/>
            <a:p>
              <a:pPr marL="0" marR="0" lvl="0" indent="0" algn="ctr" defTabSz="685663" eaLnBrk="1" fontAlgn="auto" latinLnBrk="0" hangingPunct="1">
                <a:lnSpc>
                  <a:spcPts val="1313"/>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rPr>
                <a:t>Kişisel Dijital Gelişim Yolculukları</a:t>
              </a:r>
              <a:endParaRPr kumimoji="0" lang="en-US"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endParaRPr>
            </a:p>
          </p:txBody>
        </p:sp>
        <p:sp>
          <p:nvSpPr>
            <p:cNvPr id="57" name="TextBox 34">
              <a:extLst>
                <a:ext uri="{FF2B5EF4-FFF2-40B4-BE49-F238E27FC236}">
                  <a16:creationId xmlns:a16="http://schemas.microsoft.com/office/drawing/2014/main" id="{172E5F6C-EC34-AD04-1838-07EB56E0D9EC}"/>
                </a:ext>
              </a:extLst>
            </p:cNvPr>
            <p:cNvSpPr txBox="1"/>
            <p:nvPr/>
          </p:nvSpPr>
          <p:spPr>
            <a:xfrm>
              <a:off x="984598" y="2894497"/>
              <a:ext cx="1272642" cy="581249"/>
            </a:xfrm>
            <a:prstGeom prst="rect">
              <a:avLst/>
            </a:prstGeom>
            <a:noFill/>
          </p:spPr>
          <p:txBody>
            <a:bodyPr wrap="square" rtlCol="0" anchor="ctr" anchorCtr="0">
              <a:spAutoFit/>
            </a:bodyPr>
            <a:lstStyle/>
            <a:p>
              <a:pPr marL="0" marR="0" lvl="0" indent="0" algn="ctr" defTabSz="685663" eaLnBrk="1" fontAlgn="auto" latinLnBrk="0" hangingPunct="1">
                <a:lnSpc>
                  <a:spcPts val="1313"/>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rPr>
                <a:t>Eğitim, Mentorluk, Takım Koçluğu  ve Süpervizyonlar</a:t>
              </a:r>
              <a:endParaRPr kumimoji="0" lang="en-US"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endParaRPr>
            </a:p>
          </p:txBody>
        </p:sp>
        <p:sp>
          <p:nvSpPr>
            <p:cNvPr id="58" name="TextBox 35">
              <a:extLst>
                <a:ext uri="{FF2B5EF4-FFF2-40B4-BE49-F238E27FC236}">
                  <a16:creationId xmlns:a16="http://schemas.microsoft.com/office/drawing/2014/main" id="{5E2362B2-E6AA-FD27-D9B8-DBBCF36148A1}"/>
                </a:ext>
              </a:extLst>
            </p:cNvPr>
            <p:cNvSpPr txBox="1"/>
            <p:nvPr/>
          </p:nvSpPr>
          <p:spPr>
            <a:xfrm>
              <a:off x="1713212" y="1022251"/>
              <a:ext cx="1272642" cy="581249"/>
            </a:xfrm>
            <a:prstGeom prst="rect">
              <a:avLst/>
            </a:prstGeom>
            <a:noFill/>
          </p:spPr>
          <p:txBody>
            <a:bodyPr wrap="square" rtlCol="0" anchor="ctr" anchorCtr="0">
              <a:spAutoFit/>
            </a:bodyPr>
            <a:lstStyle/>
            <a:p>
              <a:pPr marL="0" marR="0" lvl="0" indent="0" algn="ctr" defTabSz="685663" eaLnBrk="1" fontAlgn="auto" latinLnBrk="0" hangingPunct="1">
                <a:lnSpc>
                  <a:spcPts val="1313"/>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rPr>
                <a:t>Hedef Bazlı Son Ölçümleme ve Dijital Gelişim Takibi</a:t>
              </a:r>
              <a:endParaRPr kumimoji="0" lang="en-US" sz="900"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endParaRPr>
            </a:p>
          </p:txBody>
        </p:sp>
      </p:grpSp>
      <p:sp>
        <p:nvSpPr>
          <p:cNvPr id="773" name="Metin kutusu 772">
            <a:extLst>
              <a:ext uri="{FF2B5EF4-FFF2-40B4-BE49-F238E27FC236}">
                <a16:creationId xmlns:a16="http://schemas.microsoft.com/office/drawing/2014/main" id="{DAE05678-2AE7-4B08-6439-B03129ED00ED}"/>
              </a:ext>
            </a:extLst>
          </p:cNvPr>
          <p:cNvSpPr txBox="1"/>
          <p:nvPr/>
        </p:nvSpPr>
        <p:spPr>
          <a:xfrm>
            <a:off x="3587819" y="349934"/>
            <a:ext cx="4572000" cy="523220"/>
          </a:xfrm>
          <a:prstGeom prst="rect">
            <a:avLst/>
          </a:prstGeom>
          <a:noFill/>
        </p:spPr>
        <p:txBody>
          <a:bodyPr wrap="square">
            <a:spAutoFit/>
          </a:bodyPr>
          <a:lstStyle/>
          <a:p>
            <a:r>
              <a:rPr lang="tr-TR" sz="2800" b="1" dirty="0">
                <a:solidFill>
                  <a:schemeClr val="bg1"/>
                </a:solidFill>
                <a:latin typeface="Calibri" panose="020F0502020204030204"/>
                <a:sym typeface="Bebas Neue"/>
              </a:rPr>
              <a:t>MODELİMİZ</a:t>
            </a:r>
          </a:p>
        </p:txBody>
      </p:sp>
      <p:pic>
        <p:nvPicPr>
          <p:cNvPr id="774" name="İçerik Yer Tutucusu 4">
            <a:extLst>
              <a:ext uri="{FF2B5EF4-FFF2-40B4-BE49-F238E27FC236}">
                <a16:creationId xmlns:a16="http://schemas.microsoft.com/office/drawing/2014/main" id="{ED8C7829-7B12-82FC-6563-4B11D2B96DD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87265" y="2729177"/>
            <a:ext cx="1540266" cy="52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5" name="Resim 774">
            <a:extLst>
              <a:ext uri="{FF2B5EF4-FFF2-40B4-BE49-F238E27FC236}">
                <a16:creationId xmlns:a16="http://schemas.microsoft.com/office/drawing/2014/main" id="{C01105A7-1500-F388-CD62-CE91C305BB51}"/>
              </a:ext>
            </a:extLst>
          </p:cNvPr>
          <p:cNvPicPr>
            <a:picLocks noChangeAspect="1"/>
          </p:cNvPicPr>
          <p:nvPr/>
        </p:nvPicPr>
        <p:blipFill>
          <a:blip r:embed="rId5"/>
          <a:stretch>
            <a:fillRect/>
          </a:stretch>
        </p:blipFill>
        <p:spPr>
          <a:xfrm>
            <a:off x="141459" y="151840"/>
            <a:ext cx="1032917" cy="351469"/>
          </a:xfrm>
          <a:prstGeom prst="rect">
            <a:avLst/>
          </a:prstGeom>
        </p:spPr>
      </p:pic>
    </p:spTree>
    <p:extLst>
      <p:ext uri="{BB962C8B-B14F-4D97-AF65-F5344CB8AC3E}">
        <p14:creationId xmlns:p14="http://schemas.microsoft.com/office/powerpoint/2010/main" val="1660123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4" name="Google Shape;784;p82"/>
          <p:cNvSpPr/>
          <p:nvPr/>
        </p:nvSpPr>
        <p:spPr>
          <a:xfrm>
            <a:off x="141460" y="970201"/>
            <a:ext cx="8894044" cy="3754197"/>
          </a:xfrm>
          <a:prstGeom prst="rect">
            <a:avLst/>
          </a:prstGeom>
          <a:solidFill>
            <a:schemeClr val="lt1"/>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a:cs typeface="Arial"/>
              <a:sym typeface="Arial"/>
            </a:endParaRPr>
          </a:p>
        </p:txBody>
      </p:sp>
      <p:cxnSp>
        <p:nvCxnSpPr>
          <p:cNvPr id="792" name="Google Shape;792;p82"/>
          <p:cNvCxnSpPr/>
          <p:nvPr/>
        </p:nvCxnSpPr>
        <p:spPr>
          <a:xfrm>
            <a:off x="4116250" y="107975"/>
            <a:ext cx="4929000" cy="0"/>
          </a:xfrm>
          <a:prstGeom prst="straightConnector1">
            <a:avLst/>
          </a:prstGeom>
          <a:noFill/>
          <a:ln w="19050" cap="flat" cmpd="sng">
            <a:solidFill>
              <a:schemeClr val="dk1"/>
            </a:solidFill>
            <a:prstDash val="solid"/>
            <a:round/>
            <a:headEnd type="none" w="med" len="med"/>
            <a:tailEnd type="none" w="med" len="med"/>
          </a:ln>
        </p:spPr>
      </p:cxnSp>
      <p:cxnSp>
        <p:nvCxnSpPr>
          <p:cNvPr id="793" name="Google Shape;793;p82"/>
          <p:cNvCxnSpPr/>
          <p:nvPr/>
        </p:nvCxnSpPr>
        <p:spPr>
          <a:xfrm>
            <a:off x="9040376" y="112875"/>
            <a:ext cx="0" cy="3573000"/>
          </a:xfrm>
          <a:prstGeom prst="straightConnector1">
            <a:avLst/>
          </a:prstGeom>
          <a:noFill/>
          <a:ln w="19050" cap="flat" cmpd="sng">
            <a:solidFill>
              <a:schemeClr val="dk1"/>
            </a:solidFill>
            <a:prstDash val="solid"/>
            <a:round/>
            <a:headEnd type="none" w="med" len="med"/>
            <a:tailEnd type="none" w="med" len="med"/>
          </a:ln>
        </p:spPr>
      </p:cxnSp>
      <p:cxnSp>
        <p:nvCxnSpPr>
          <p:cNvPr id="794" name="Google Shape;794;p82"/>
          <p:cNvCxnSpPr/>
          <p:nvPr/>
        </p:nvCxnSpPr>
        <p:spPr>
          <a:xfrm>
            <a:off x="4116250" y="5035575"/>
            <a:ext cx="4929000" cy="0"/>
          </a:xfrm>
          <a:prstGeom prst="straightConnector1">
            <a:avLst/>
          </a:prstGeom>
          <a:noFill/>
          <a:ln w="19050" cap="flat" cmpd="sng">
            <a:solidFill>
              <a:schemeClr val="lt1"/>
            </a:solidFill>
            <a:prstDash val="solid"/>
            <a:round/>
            <a:headEnd type="none" w="med" len="med"/>
            <a:tailEnd type="none" w="med" len="med"/>
          </a:ln>
        </p:spPr>
      </p:cxnSp>
      <p:cxnSp>
        <p:nvCxnSpPr>
          <p:cNvPr id="795" name="Google Shape;795;p82"/>
          <p:cNvCxnSpPr>
            <a:cxnSpLocks/>
          </p:cNvCxnSpPr>
          <p:nvPr/>
        </p:nvCxnSpPr>
        <p:spPr>
          <a:xfrm>
            <a:off x="9045284" y="3700575"/>
            <a:ext cx="0" cy="1516884"/>
          </a:xfrm>
          <a:prstGeom prst="straightConnector1">
            <a:avLst/>
          </a:prstGeom>
          <a:noFill/>
          <a:ln w="19050" cap="flat" cmpd="sng">
            <a:solidFill>
              <a:schemeClr val="lt1"/>
            </a:solidFill>
            <a:prstDash val="solid"/>
            <a:round/>
            <a:headEnd type="none" w="med" len="med"/>
            <a:tailEnd type="none" w="med" len="med"/>
          </a:ln>
        </p:spPr>
      </p:cxnSp>
      <p:cxnSp>
        <p:nvCxnSpPr>
          <p:cNvPr id="4" name="Straight Connector 3">
            <a:extLst>
              <a:ext uri="{FF2B5EF4-FFF2-40B4-BE49-F238E27FC236}">
                <a16:creationId xmlns:a16="http://schemas.microsoft.com/office/drawing/2014/main" id="{039ACF21-EB8D-2599-BDA1-71E88ED59F3E}"/>
              </a:ext>
            </a:extLst>
          </p:cNvPr>
          <p:cNvCxnSpPr>
            <a:cxnSpLocks/>
          </p:cNvCxnSpPr>
          <p:nvPr/>
        </p:nvCxnSpPr>
        <p:spPr>
          <a:xfrm>
            <a:off x="2685295" y="0"/>
            <a:ext cx="0" cy="970201"/>
          </a:xfrm>
          <a:prstGeom prst="line">
            <a:avLst/>
          </a:prstGeom>
          <a:ln w="19050">
            <a:prstDash val="sysDash"/>
          </a:ln>
        </p:spPr>
        <p:style>
          <a:lnRef idx="1">
            <a:schemeClr val="accent3"/>
          </a:lnRef>
          <a:fillRef idx="0">
            <a:schemeClr val="accent3"/>
          </a:fillRef>
          <a:effectRef idx="0">
            <a:schemeClr val="accent3"/>
          </a:effectRef>
          <a:fontRef idx="minor">
            <a:schemeClr val="tx1"/>
          </a:fontRef>
        </p:style>
      </p:cxnSp>
      <p:pic>
        <p:nvPicPr>
          <p:cNvPr id="7" name="Resim 6">
            <a:extLst>
              <a:ext uri="{FF2B5EF4-FFF2-40B4-BE49-F238E27FC236}">
                <a16:creationId xmlns:a16="http://schemas.microsoft.com/office/drawing/2014/main" id="{DA41D2E2-602D-60D6-CF73-0F5FE7E29CE4}"/>
              </a:ext>
            </a:extLst>
          </p:cNvPr>
          <p:cNvPicPr>
            <a:picLocks noChangeAspect="1"/>
          </p:cNvPicPr>
          <p:nvPr/>
        </p:nvPicPr>
        <p:blipFill>
          <a:blip r:embed="rId3"/>
          <a:stretch>
            <a:fillRect/>
          </a:stretch>
        </p:blipFill>
        <p:spPr>
          <a:xfrm>
            <a:off x="141459" y="151840"/>
            <a:ext cx="1032917" cy="351469"/>
          </a:xfrm>
          <a:prstGeom prst="rect">
            <a:avLst/>
          </a:prstGeom>
        </p:spPr>
      </p:pic>
      <p:sp>
        <p:nvSpPr>
          <p:cNvPr id="773" name="Metin kutusu 772">
            <a:extLst>
              <a:ext uri="{FF2B5EF4-FFF2-40B4-BE49-F238E27FC236}">
                <a16:creationId xmlns:a16="http://schemas.microsoft.com/office/drawing/2014/main" id="{DAE05678-2AE7-4B08-6439-B03129ED00ED}"/>
              </a:ext>
            </a:extLst>
          </p:cNvPr>
          <p:cNvSpPr txBox="1"/>
          <p:nvPr/>
        </p:nvSpPr>
        <p:spPr>
          <a:xfrm>
            <a:off x="3106232" y="379390"/>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2800" b="1" dirty="0">
                <a:solidFill>
                  <a:srgbClr val="FFFFFF"/>
                </a:solidFill>
                <a:latin typeface="Calibri" panose="020F0502020204030204"/>
                <a:sym typeface="Bebas Neue"/>
              </a:rPr>
              <a:t>HEDEF KİTLELERİMİZ</a:t>
            </a:r>
            <a:endParaRPr kumimoji="0" lang="tr-TR" sz="2800" b="1" i="0" u="none" strike="noStrike" kern="0" cap="none" spc="0" normalizeH="0" baseline="0" noProof="0" dirty="0">
              <a:ln>
                <a:noFill/>
              </a:ln>
              <a:solidFill>
                <a:srgbClr val="FFFFFF"/>
              </a:solidFill>
              <a:effectLst/>
              <a:uLnTx/>
              <a:uFillTx/>
              <a:latin typeface="Calibri" panose="020F0502020204030204"/>
              <a:cs typeface="Arial"/>
              <a:sym typeface="Bebas Neue"/>
            </a:endParaRPr>
          </a:p>
        </p:txBody>
      </p:sp>
      <p:sp>
        <p:nvSpPr>
          <p:cNvPr id="22" name="Freeform 1">
            <a:extLst>
              <a:ext uri="{FF2B5EF4-FFF2-40B4-BE49-F238E27FC236}">
                <a16:creationId xmlns:a16="http://schemas.microsoft.com/office/drawing/2014/main" id="{958CB3C3-A110-B353-EB40-F24722D98652}"/>
              </a:ext>
            </a:extLst>
          </p:cNvPr>
          <p:cNvSpPr>
            <a:spLocks noChangeArrowheads="1"/>
          </p:cNvSpPr>
          <p:nvPr/>
        </p:nvSpPr>
        <p:spPr bwMode="auto">
          <a:xfrm>
            <a:off x="896261" y="2067579"/>
            <a:ext cx="1489367" cy="737382"/>
          </a:xfrm>
          <a:custGeom>
            <a:avLst/>
            <a:gdLst>
              <a:gd name="T0" fmla="*/ 4499 w 4500"/>
              <a:gd name="T1" fmla="*/ 0 h 2228"/>
              <a:gd name="T2" fmla="*/ 4499 w 4500"/>
              <a:gd name="T3" fmla="*/ 0 h 2228"/>
              <a:gd name="T4" fmla="*/ 1314 w 4500"/>
              <a:gd name="T5" fmla="*/ 2227 h 2228"/>
              <a:gd name="T6" fmla="*/ 1314 w 4500"/>
              <a:gd name="T7" fmla="*/ 2227 h 2228"/>
              <a:gd name="T8" fmla="*/ 0 w 4500"/>
              <a:gd name="T9" fmla="*/ 1364 h 2228"/>
              <a:gd name="T10" fmla="*/ 0 w 4500"/>
              <a:gd name="T11" fmla="*/ 1364 h 2228"/>
              <a:gd name="T12" fmla="*/ 4499 w 4500"/>
              <a:gd name="T13" fmla="*/ 0 h 2228"/>
            </a:gdLst>
            <a:ahLst/>
            <a:cxnLst>
              <a:cxn ang="0">
                <a:pos x="T0" y="T1"/>
              </a:cxn>
              <a:cxn ang="0">
                <a:pos x="T2" y="T3"/>
              </a:cxn>
              <a:cxn ang="0">
                <a:pos x="T4" y="T5"/>
              </a:cxn>
              <a:cxn ang="0">
                <a:pos x="T6" y="T7"/>
              </a:cxn>
              <a:cxn ang="0">
                <a:pos x="T8" y="T9"/>
              </a:cxn>
              <a:cxn ang="0">
                <a:pos x="T10" y="T11"/>
              </a:cxn>
              <a:cxn ang="0">
                <a:pos x="T12" y="T13"/>
              </a:cxn>
            </a:cxnLst>
            <a:rect l="0" t="0" r="r" b="b"/>
            <a:pathLst>
              <a:path w="4500" h="2228">
                <a:moveTo>
                  <a:pt x="4499" y="0"/>
                </a:moveTo>
                <a:lnTo>
                  <a:pt x="4499" y="0"/>
                </a:lnTo>
                <a:cubicBezTo>
                  <a:pt x="3580" y="425"/>
                  <a:pt x="2013" y="1253"/>
                  <a:pt x="1314" y="2227"/>
                </a:cubicBezTo>
                <a:lnTo>
                  <a:pt x="1314" y="2227"/>
                </a:lnTo>
                <a:cubicBezTo>
                  <a:pt x="489" y="1988"/>
                  <a:pt x="0" y="1689"/>
                  <a:pt x="0" y="1364"/>
                </a:cubicBezTo>
                <a:lnTo>
                  <a:pt x="0" y="1364"/>
                </a:lnTo>
                <a:cubicBezTo>
                  <a:pt x="0" y="727"/>
                  <a:pt x="1888" y="188"/>
                  <a:pt x="4499" y="0"/>
                </a:cubicBezTo>
              </a:path>
            </a:pathLst>
          </a:custGeom>
          <a:solidFill>
            <a:srgbClr val="119CF4">
              <a:lumMod val="75000"/>
            </a:srgbClr>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3" name="Freeform 2">
            <a:extLst>
              <a:ext uri="{FF2B5EF4-FFF2-40B4-BE49-F238E27FC236}">
                <a16:creationId xmlns:a16="http://schemas.microsoft.com/office/drawing/2014/main" id="{0393219E-4428-1C44-1DCC-5C8E987C1E3B}"/>
              </a:ext>
            </a:extLst>
          </p:cNvPr>
          <p:cNvSpPr>
            <a:spLocks noChangeArrowheads="1"/>
          </p:cNvSpPr>
          <p:nvPr/>
        </p:nvSpPr>
        <p:spPr bwMode="auto">
          <a:xfrm>
            <a:off x="896261" y="3044428"/>
            <a:ext cx="1489367" cy="737383"/>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4 h 2227"/>
              <a:gd name="T10" fmla="*/ 0 w 4500"/>
              <a:gd name="T11" fmla="*/ 1364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3"/>
                  <a:pt x="1314" y="2226"/>
                </a:cubicBezTo>
                <a:lnTo>
                  <a:pt x="1314" y="2226"/>
                </a:lnTo>
                <a:cubicBezTo>
                  <a:pt x="489" y="1987"/>
                  <a:pt x="0" y="1688"/>
                  <a:pt x="0" y="1364"/>
                </a:cubicBezTo>
                <a:lnTo>
                  <a:pt x="0" y="1364"/>
                </a:lnTo>
                <a:cubicBezTo>
                  <a:pt x="0" y="727"/>
                  <a:pt x="1888" y="187"/>
                  <a:pt x="4499" y="0"/>
                </a:cubicBezTo>
              </a:path>
            </a:pathLst>
          </a:custGeom>
          <a:solidFill>
            <a:srgbClr val="445469">
              <a:lumMod val="75000"/>
            </a:srgbClr>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4" name="Freeform 3">
            <a:extLst>
              <a:ext uri="{FF2B5EF4-FFF2-40B4-BE49-F238E27FC236}">
                <a16:creationId xmlns:a16="http://schemas.microsoft.com/office/drawing/2014/main" id="{867CCD02-E767-4A39-C8C6-3732E06C4E21}"/>
              </a:ext>
            </a:extLst>
          </p:cNvPr>
          <p:cNvSpPr>
            <a:spLocks noChangeArrowheads="1"/>
          </p:cNvSpPr>
          <p:nvPr/>
        </p:nvSpPr>
        <p:spPr bwMode="auto">
          <a:xfrm>
            <a:off x="896262" y="1543380"/>
            <a:ext cx="3448907" cy="1049858"/>
          </a:xfrm>
          <a:custGeom>
            <a:avLst/>
            <a:gdLst>
              <a:gd name="T0" fmla="*/ 10416 w 10417"/>
              <a:gd name="T1" fmla="*/ 1153 h 3171"/>
              <a:gd name="T2" fmla="*/ 10416 w 10417"/>
              <a:gd name="T3" fmla="*/ 2889 h 3171"/>
              <a:gd name="T4" fmla="*/ 10416 w 10417"/>
              <a:gd name="T5" fmla="*/ 2889 h 3171"/>
              <a:gd name="T6" fmla="*/ 6529 w 10417"/>
              <a:gd name="T7" fmla="*/ 3170 h 3171"/>
              <a:gd name="T8" fmla="*/ 6529 w 10417"/>
              <a:gd name="T9" fmla="*/ 3170 h 3171"/>
              <a:gd name="T10" fmla="*/ 0 w 10417"/>
              <a:gd name="T11" fmla="*/ 1736 h 3171"/>
              <a:gd name="T12" fmla="*/ 0 w 10417"/>
              <a:gd name="T13" fmla="*/ 0 h 3171"/>
              <a:gd name="T14" fmla="*/ 0 w 10417"/>
              <a:gd name="T15" fmla="*/ 0 h 3171"/>
              <a:gd name="T16" fmla="*/ 1334 w 10417"/>
              <a:gd name="T17" fmla="*/ 869 h 3171"/>
              <a:gd name="T18" fmla="*/ 1334 w 10417"/>
              <a:gd name="T19" fmla="*/ 869 h 3171"/>
              <a:gd name="T20" fmla="*/ 6529 w 10417"/>
              <a:gd name="T21" fmla="*/ 1435 h 3171"/>
              <a:gd name="T22" fmla="*/ 6529 w 10417"/>
              <a:gd name="T23" fmla="*/ 1435 h 3171"/>
              <a:gd name="T24" fmla="*/ 10416 w 10417"/>
              <a:gd name="T25" fmla="*/ 115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3"/>
                </a:moveTo>
                <a:lnTo>
                  <a:pt x="10416" y="2889"/>
                </a:lnTo>
                <a:lnTo>
                  <a:pt x="10416" y="2889"/>
                </a:lnTo>
                <a:cubicBezTo>
                  <a:pt x="9330" y="3065"/>
                  <a:pt x="7985" y="3170"/>
                  <a:pt x="6529" y="3170"/>
                </a:cubicBezTo>
                <a:lnTo>
                  <a:pt x="6529" y="3170"/>
                </a:lnTo>
                <a:cubicBezTo>
                  <a:pt x="2924" y="3170"/>
                  <a:pt x="0" y="2528"/>
                  <a:pt x="0" y="1736"/>
                </a:cubicBezTo>
                <a:lnTo>
                  <a:pt x="0" y="0"/>
                </a:lnTo>
                <a:lnTo>
                  <a:pt x="0" y="0"/>
                </a:lnTo>
                <a:cubicBezTo>
                  <a:pt x="0" y="327"/>
                  <a:pt x="497" y="628"/>
                  <a:pt x="1334" y="869"/>
                </a:cubicBezTo>
                <a:lnTo>
                  <a:pt x="1334" y="869"/>
                </a:lnTo>
                <a:cubicBezTo>
                  <a:pt x="2526" y="1213"/>
                  <a:pt x="4409" y="1435"/>
                  <a:pt x="6529" y="1435"/>
                </a:cubicBezTo>
                <a:lnTo>
                  <a:pt x="6529" y="1435"/>
                </a:lnTo>
                <a:cubicBezTo>
                  <a:pt x="7986" y="1435"/>
                  <a:pt x="9330" y="1330"/>
                  <a:pt x="10416" y="1153"/>
                </a:cubicBezTo>
              </a:path>
            </a:pathLst>
          </a:custGeom>
          <a:solidFill>
            <a:srgbClr val="0E80C9"/>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5" name="Freeform 4">
            <a:extLst>
              <a:ext uri="{FF2B5EF4-FFF2-40B4-BE49-F238E27FC236}">
                <a16:creationId xmlns:a16="http://schemas.microsoft.com/office/drawing/2014/main" id="{77DF6575-28BF-2700-46D1-EE0EF6AB62B3}"/>
              </a:ext>
            </a:extLst>
          </p:cNvPr>
          <p:cNvSpPr>
            <a:spLocks noChangeArrowheads="1"/>
          </p:cNvSpPr>
          <p:nvPr/>
        </p:nvSpPr>
        <p:spPr bwMode="auto">
          <a:xfrm>
            <a:off x="896261" y="1092190"/>
            <a:ext cx="1489367" cy="737382"/>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3 h 2227"/>
              <a:gd name="T10" fmla="*/ 0 w 4500"/>
              <a:gd name="T11" fmla="*/ 1363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2"/>
                  <a:pt x="1314" y="2226"/>
                </a:cubicBezTo>
                <a:lnTo>
                  <a:pt x="1314" y="2226"/>
                </a:lnTo>
                <a:cubicBezTo>
                  <a:pt x="489" y="1987"/>
                  <a:pt x="0" y="1688"/>
                  <a:pt x="0" y="1363"/>
                </a:cubicBezTo>
                <a:lnTo>
                  <a:pt x="0" y="1363"/>
                </a:lnTo>
                <a:cubicBezTo>
                  <a:pt x="0" y="727"/>
                  <a:pt x="1888" y="186"/>
                  <a:pt x="4499" y="0"/>
                </a:cubicBezTo>
              </a:path>
            </a:pathLst>
          </a:custGeom>
          <a:solidFill>
            <a:srgbClr val="0E80C9">
              <a:lumMod val="75000"/>
            </a:srgbClr>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6" name="Freeform 5">
            <a:extLst>
              <a:ext uri="{FF2B5EF4-FFF2-40B4-BE49-F238E27FC236}">
                <a16:creationId xmlns:a16="http://schemas.microsoft.com/office/drawing/2014/main" id="{21A77879-39D7-936F-89DA-B1C15BBDAC38}"/>
              </a:ext>
            </a:extLst>
          </p:cNvPr>
          <p:cNvSpPr>
            <a:spLocks noChangeArrowheads="1"/>
          </p:cNvSpPr>
          <p:nvPr/>
        </p:nvSpPr>
        <p:spPr bwMode="auto">
          <a:xfrm>
            <a:off x="896262" y="2518769"/>
            <a:ext cx="3448907" cy="1049858"/>
          </a:xfrm>
          <a:custGeom>
            <a:avLst/>
            <a:gdLst>
              <a:gd name="T0" fmla="*/ 10416 w 10417"/>
              <a:gd name="T1" fmla="*/ 1151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3 h 3171"/>
              <a:gd name="T22" fmla="*/ 6529 w 10417"/>
              <a:gd name="T23" fmla="*/ 1433 h 3171"/>
              <a:gd name="T24" fmla="*/ 10416 w 10417"/>
              <a:gd name="T25" fmla="*/ 1151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1"/>
                </a:moveTo>
                <a:lnTo>
                  <a:pt x="10416" y="2888"/>
                </a:lnTo>
                <a:lnTo>
                  <a:pt x="10416" y="2888"/>
                </a:lnTo>
                <a:cubicBezTo>
                  <a:pt x="9330" y="3064"/>
                  <a:pt x="7985" y="3170"/>
                  <a:pt x="6529" y="3170"/>
                </a:cubicBezTo>
                <a:lnTo>
                  <a:pt x="6529" y="3170"/>
                </a:lnTo>
                <a:cubicBezTo>
                  <a:pt x="2924" y="3170"/>
                  <a:pt x="0" y="2527"/>
                  <a:pt x="0" y="1735"/>
                </a:cubicBezTo>
                <a:lnTo>
                  <a:pt x="0" y="0"/>
                </a:lnTo>
                <a:lnTo>
                  <a:pt x="0" y="0"/>
                </a:lnTo>
                <a:cubicBezTo>
                  <a:pt x="0" y="327"/>
                  <a:pt x="497" y="629"/>
                  <a:pt x="1334" y="868"/>
                </a:cubicBezTo>
                <a:lnTo>
                  <a:pt x="1334" y="868"/>
                </a:lnTo>
                <a:cubicBezTo>
                  <a:pt x="2526" y="1211"/>
                  <a:pt x="4409" y="1433"/>
                  <a:pt x="6529" y="1433"/>
                </a:cubicBezTo>
                <a:lnTo>
                  <a:pt x="6529" y="1433"/>
                </a:lnTo>
                <a:cubicBezTo>
                  <a:pt x="7986" y="1433"/>
                  <a:pt x="9330" y="1328"/>
                  <a:pt x="10416" y="1151"/>
                </a:cubicBezTo>
              </a:path>
            </a:pathLst>
          </a:custGeom>
          <a:solidFill>
            <a:srgbClr val="119CF4"/>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7" name="Freeform 6">
            <a:extLst>
              <a:ext uri="{FF2B5EF4-FFF2-40B4-BE49-F238E27FC236}">
                <a16:creationId xmlns:a16="http://schemas.microsoft.com/office/drawing/2014/main" id="{A5DBC035-41B0-0BCA-26B8-E1F0564FD6A9}"/>
              </a:ext>
            </a:extLst>
          </p:cNvPr>
          <p:cNvSpPr>
            <a:spLocks noChangeArrowheads="1"/>
          </p:cNvSpPr>
          <p:nvPr/>
        </p:nvSpPr>
        <p:spPr bwMode="auto">
          <a:xfrm>
            <a:off x="896262" y="3495618"/>
            <a:ext cx="3448907" cy="1049858"/>
          </a:xfrm>
          <a:custGeom>
            <a:avLst/>
            <a:gdLst>
              <a:gd name="T0" fmla="*/ 10416 w 10417"/>
              <a:gd name="T1" fmla="*/ 1152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4 h 3171"/>
              <a:gd name="T22" fmla="*/ 6529 w 10417"/>
              <a:gd name="T23" fmla="*/ 1434 h 3171"/>
              <a:gd name="T24" fmla="*/ 10416 w 10417"/>
              <a:gd name="T25" fmla="*/ 1152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2"/>
                </a:moveTo>
                <a:lnTo>
                  <a:pt x="10416" y="2888"/>
                </a:lnTo>
                <a:lnTo>
                  <a:pt x="10416" y="2888"/>
                </a:lnTo>
                <a:cubicBezTo>
                  <a:pt x="9330" y="3065"/>
                  <a:pt x="7985" y="3170"/>
                  <a:pt x="6529" y="3170"/>
                </a:cubicBezTo>
                <a:lnTo>
                  <a:pt x="6529" y="3170"/>
                </a:lnTo>
                <a:cubicBezTo>
                  <a:pt x="2924" y="3170"/>
                  <a:pt x="0" y="2528"/>
                  <a:pt x="0" y="1735"/>
                </a:cubicBezTo>
                <a:lnTo>
                  <a:pt x="0" y="0"/>
                </a:lnTo>
                <a:lnTo>
                  <a:pt x="0" y="0"/>
                </a:lnTo>
                <a:cubicBezTo>
                  <a:pt x="0" y="327"/>
                  <a:pt x="497" y="628"/>
                  <a:pt x="1334" y="868"/>
                </a:cubicBezTo>
                <a:lnTo>
                  <a:pt x="1334" y="868"/>
                </a:lnTo>
                <a:cubicBezTo>
                  <a:pt x="2526" y="1212"/>
                  <a:pt x="4409" y="1434"/>
                  <a:pt x="6529" y="1434"/>
                </a:cubicBezTo>
                <a:lnTo>
                  <a:pt x="6529" y="1434"/>
                </a:lnTo>
                <a:cubicBezTo>
                  <a:pt x="7986" y="1434"/>
                  <a:pt x="9330" y="1329"/>
                  <a:pt x="10416" y="1152"/>
                </a:cubicBezTo>
              </a:path>
            </a:pathLst>
          </a:custGeom>
          <a:solidFill>
            <a:srgbClr val="445469"/>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8" name="Freeform 1">
            <a:extLst>
              <a:ext uri="{FF2B5EF4-FFF2-40B4-BE49-F238E27FC236}">
                <a16:creationId xmlns:a16="http://schemas.microsoft.com/office/drawing/2014/main" id="{E67EFEA2-2912-A42D-BA30-C0D66C4E1672}"/>
              </a:ext>
            </a:extLst>
          </p:cNvPr>
          <p:cNvSpPr>
            <a:spLocks noChangeArrowheads="1"/>
          </p:cNvSpPr>
          <p:nvPr/>
        </p:nvSpPr>
        <p:spPr bwMode="auto">
          <a:xfrm>
            <a:off x="4798831" y="2067579"/>
            <a:ext cx="1489367" cy="737382"/>
          </a:xfrm>
          <a:custGeom>
            <a:avLst/>
            <a:gdLst>
              <a:gd name="T0" fmla="*/ 4499 w 4500"/>
              <a:gd name="T1" fmla="*/ 0 h 2228"/>
              <a:gd name="T2" fmla="*/ 4499 w 4500"/>
              <a:gd name="T3" fmla="*/ 0 h 2228"/>
              <a:gd name="T4" fmla="*/ 1314 w 4500"/>
              <a:gd name="T5" fmla="*/ 2227 h 2228"/>
              <a:gd name="T6" fmla="*/ 1314 w 4500"/>
              <a:gd name="T7" fmla="*/ 2227 h 2228"/>
              <a:gd name="T8" fmla="*/ 0 w 4500"/>
              <a:gd name="T9" fmla="*/ 1364 h 2228"/>
              <a:gd name="T10" fmla="*/ 0 w 4500"/>
              <a:gd name="T11" fmla="*/ 1364 h 2228"/>
              <a:gd name="T12" fmla="*/ 4499 w 4500"/>
              <a:gd name="T13" fmla="*/ 0 h 2228"/>
            </a:gdLst>
            <a:ahLst/>
            <a:cxnLst>
              <a:cxn ang="0">
                <a:pos x="T0" y="T1"/>
              </a:cxn>
              <a:cxn ang="0">
                <a:pos x="T2" y="T3"/>
              </a:cxn>
              <a:cxn ang="0">
                <a:pos x="T4" y="T5"/>
              </a:cxn>
              <a:cxn ang="0">
                <a:pos x="T6" y="T7"/>
              </a:cxn>
              <a:cxn ang="0">
                <a:pos x="T8" y="T9"/>
              </a:cxn>
              <a:cxn ang="0">
                <a:pos x="T10" y="T11"/>
              </a:cxn>
              <a:cxn ang="0">
                <a:pos x="T12" y="T13"/>
              </a:cxn>
            </a:cxnLst>
            <a:rect l="0" t="0" r="r" b="b"/>
            <a:pathLst>
              <a:path w="4500" h="2228">
                <a:moveTo>
                  <a:pt x="4499" y="0"/>
                </a:moveTo>
                <a:lnTo>
                  <a:pt x="4499" y="0"/>
                </a:lnTo>
                <a:cubicBezTo>
                  <a:pt x="3580" y="425"/>
                  <a:pt x="2013" y="1253"/>
                  <a:pt x="1314" y="2227"/>
                </a:cubicBezTo>
                <a:lnTo>
                  <a:pt x="1314" y="2227"/>
                </a:lnTo>
                <a:cubicBezTo>
                  <a:pt x="489" y="1988"/>
                  <a:pt x="0" y="1689"/>
                  <a:pt x="0" y="1364"/>
                </a:cubicBezTo>
                <a:lnTo>
                  <a:pt x="0" y="1364"/>
                </a:lnTo>
                <a:cubicBezTo>
                  <a:pt x="0" y="727"/>
                  <a:pt x="1888" y="188"/>
                  <a:pt x="4499" y="0"/>
                </a:cubicBezTo>
              </a:path>
            </a:pathLst>
          </a:custGeom>
          <a:solidFill>
            <a:srgbClr val="BAEF69">
              <a:lumMod val="75000"/>
            </a:srgbClr>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29" name="Freeform 2">
            <a:extLst>
              <a:ext uri="{FF2B5EF4-FFF2-40B4-BE49-F238E27FC236}">
                <a16:creationId xmlns:a16="http://schemas.microsoft.com/office/drawing/2014/main" id="{43A82E54-BCAF-4F24-F484-D54FDB00634F}"/>
              </a:ext>
            </a:extLst>
          </p:cNvPr>
          <p:cNvSpPr>
            <a:spLocks noChangeArrowheads="1"/>
          </p:cNvSpPr>
          <p:nvPr/>
        </p:nvSpPr>
        <p:spPr bwMode="auto">
          <a:xfrm>
            <a:off x="4798831" y="3044428"/>
            <a:ext cx="1489367" cy="737383"/>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4 h 2227"/>
              <a:gd name="T10" fmla="*/ 0 w 4500"/>
              <a:gd name="T11" fmla="*/ 1364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3"/>
                  <a:pt x="1314" y="2226"/>
                </a:cubicBezTo>
                <a:lnTo>
                  <a:pt x="1314" y="2226"/>
                </a:lnTo>
                <a:cubicBezTo>
                  <a:pt x="489" y="1987"/>
                  <a:pt x="0" y="1688"/>
                  <a:pt x="0" y="1364"/>
                </a:cubicBezTo>
                <a:lnTo>
                  <a:pt x="0" y="1364"/>
                </a:lnTo>
                <a:cubicBezTo>
                  <a:pt x="0" y="727"/>
                  <a:pt x="1888" y="187"/>
                  <a:pt x="4499" y="0"/>
                </a:cubicBezTo>
              </a:path>
            </a:pathLst>
          </a:custGeom>
          <a:solidFill>
            <a:srgbClr val="A9A8AB">
              <a:lumMod val="75000"/>
            </a:srgbClr>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30" name="Freeform 3">
            <a:extLst>
              <a:ext uri="{FF2B5EF4-FFF2-40B4-BE49-F238E27FC236}">
                <a16:creationId xmlns:a16="http://schemas.microsoft.com/office/drawing/2014/main" id="{1DAB9B7D-615F-0B7A-EA21-9255AC133B27}"/>
              </a:ext>
            </a:extLst>
          </p:cNvPr>
          <p:cNvSpPr>
            <a:spLocks noChangeArrowheads="1"/>
          </p:cNvSpPr>
          <p:nvPr/>
        </p:nvSpPr>
        <p:spPr bwMode="auto">
          <a:xfrm>
            <a:off x="4798832" y="1543380"/>
            <a:ext cx="3448907" cy="1049858"/>
          </a:xfrm>
          <a:custGeom>
            <a:avLst/>
            <a:gdLst>
              <a:gd name="T0" fmla="*/ 10416 w 10417"/>
              <a:gd name="T1" fmla="*/ 1153 h 3171"/>
              <a:gd name="T2" fmla="*/ 10416 w 10417"/>
              <a:gd name="T3" fmla="*/ 2889 h 3171"/>
              <a:gd name="T4" fmla="*/ 10416 w 10417"/>
              <a:gd name="T5" fmla="*/ 2889 h 3171"/>
              <a:gd name="T6" fmla="*/ 6529 w 10417"/>
              <a:gd name="T7" fmla="*/ 3170 h 3171"/>
              <a:gd name="T8" fmla="*/ 6529 w 10417"/>
              <a:gd name="T9" fmla="*/ 3170 h 3171"/>
              <a:gd name="T10" fmla="*/ 0 w 10417"/>
              <a:gd name="T11" fmla="*/ 1736 h 3171"/>
              <a:gd name="T12" fmla="*/ 0 w 10417"/>
              <a:gd name="T13" fmla="*/ 0 h 3171"/>
              <a:gd name="T14" fmla="*/ 0 w 10417"/>
              <a:gd name="T15" fmla="*/ 0 h 3171"/>
              <a:gd name="T16" fmla="*/ 1334 w 10417"/>
              <a:gd name="T17" fmla="*/ 869 h 3171"/>
              <a:gd name="T18" fmla="*/ 1334 w 10417"/>
              <a:gd name="T19" fmla="*/ 869 h 3171"/>
              <a:gd name="T20" fmla="*/ 6529 w 10417"/>
              <a:gd name="T21" fmla="*/ 1435 h 3171"/>
              <a:gd name="T22" fmla="*/ 6529 w 10417"/>
              <a:gd name="T23" fmla="*/ 1435 h 3171"/>
              <a:gd name="T24" fmla="*/ 10416 w 10417"/>
              <a:gd name="T25" fmla="*/ 115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3"/>
                </a:moveTo>
                <a:lnTo>
                  <a:pt x="10416" y="2889"/>
                </a:lnTo>
                <a:lnTo>
                  <a:pt x="10416" y="2889"/>
                </a:lnTo>
                <a:cubicBezTo>
                  <a:pt x="9330" y="3065"/>
                  <a:pt x="7985" y="3170"/>
                  <a:pt x="6529" y="3170"/>
                </a:cubicBezTo>
                <a:lnTo>
                  <a:pt x="6529" y="3170"/>
                </a:lnTo>
                <a:cubicBezTo>
                  <a:pt x="2924" y="3170"/>
                  <a:pt x="0" y="2528"/>
                  <a:pt x="0" y="1736"/>
                </a:cubicBezTo>
                <a:lnTo>
                  <a:pt x="0" y="0"/>
                </a:lnTo>
                <a:lnTo>
                  <a:pt x="0" y="0"/>
                </a:lnTo>
                <a:cubicBezTo>
                  <a:pt x="0" y="327"/>
                  <a:pt x="497" y="628"/>
                  <a:pt x="1334" y="869"/>
                </a:cubicBezTo>
                <a:lnTo>
                  <a:pt x="1334" y="869"/>
                </a:lnTo>
                <a:cubicBezTo>
                  <a:pt x="2526" y="1213"/>
                  <a:pt x="4409" y="1435"/>
                  <a:pt x="6529" y="1435"/>
                </a:cubicBezTo>
                <a:lnTo>
                  <a:pt x="6529" y="1435"/>
                </a:lnTo>
                <a:cubicBezTo>
                  <a:pt x="7986" y="1435"/>
                  <a:pt x="9330" y="1330"/>
                  <a:pt x="10416" y="1153"/>
                </a:cubicBezTo>
              </a:path>
            </a:pathLst>
          </a:custGeom>
          <a:solidFill>
            <a:srgbClr val="8AC153"/>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31" name="Freeform 4">
            <a:extLst>
              <a:ext uri="{FF2B5EF4-FFF2-40B4-BE49-F238E27FC236}">
                <a16:creationId xmlns:a16="http://schemas.microsoft.com/office/drawing/2014/main" id="{EEE334FF-A351-99FB-26CA-1AAAB2844035}"/>
              </a:ext>
            </a:extLst>
          </p:cNvPr>
          <p:cNvSpPr>
            <a:spLocks noChangeArrowheads="1"/>
          </p:cNvSpPr>
          <p:nvPr/>
        </p:nvSpPr>
        <p:spPr bwMode="auto">
          <a:xfrm>
            <a:off x="4798831" y="1092190"/>
            <a:ext cx="1489367" cy="737382"/>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3 h 2227"/>
              <a:gd name="T10" fmla="*/ 0 w 4500"/>
              <a:gd name="T11" fmla="*/ 1363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2"/>
                  <a:pt x="1314" y="2226"/>
                </a:cubicBezTo>
                <a:lnTo>
                  <a:pt x="1314" y="2226"/>
                </a:lnTo>
                <a:cubicBezTo>
                  <a:pt x="489" y="1987"/>
                  <a:pt x="0" y="1688"/>
                  <a:pt x="0" y="1363"/>
                </a:cubicBezTo>
                <a:lnTo>
                  <a:pt x="0" y="1363"/>
                </a:lnTo>
                <a:cubicBezTo>
                  <a:pt x="0" y="727"/>
                  <a:pt x="1888" y="186"/>
                  <a:pt x="4499" y="0"/>
                </a:cubicBezTo>
              </a:path>
            </a:pathLst>
          </a:custGeom>
          <a:solidFill>
            <a:srgbClr val="8AC153">
              <a:lumMod val="75000"/>
            </a:srgbClr>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32" name="Freeform 5">
            <a:extLst>
              <a:ext uri="{FF2B5EF4-FFF2-40B4-BE49-F238E27FC236}">
                <a16:creationId xmlns:a16="http://schemas.microsoft.com/office/drawing/2014/main" id="{78DFFB67-724B-F8B9-6A83-3DC49A1F7C30}"/>
              </a:ext>
            </a:extLst>
          </p:cNvPr>
          <p:cNvSpPr>
            <a:spLocks noChangeArrowheads="1"/>
          </p:cNvSpPr>
          <p:nvPr/>
        </p:nvSpPr>
        <p:spPr bwMode="auto">
          <a:xfrm>
            <a:off x="4798832" y="2518769"/>
            <a:ext cx="3448907" cy="1049858"/>
          </a:xfrm>
          <a:custGeom>
            <a:avLst/>
            <a:gdLst>
              <a:gd name="T0" fmla="*/ 10416 w 10417"/>
              <a:gd name="T1" fmla="*/ 1151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3 h 3171"/>
              <a:gd name="T22" fmla="*/ 6529 w 10417"/>
              <a:gd name="T23" fmla="*/ 1433 h 3171"/>
              <a:gd name="T24" fmla="*/ 10416 w 10417"/>
              <a:gd name="T25" fmla="*/ 1151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1"/>
                </a:moveTo>
                <a:lnTo>
                  <a:pt x="10416" y="2888"/>
                </a:lnTo>
                <a:lnTo>
                  <a:pt x="10416" y="2888"/>
                </a:lnTo>
                <a:cubicBezTo>
                  <a:pt x="9330" y="3064"/>
                  <a:pt x="7985" y="3170"/>
                  <a:pt x="6529" y="3170"/>
                </a:cubicBezTo>
                <a:lnTo>
                  <a:pt x="6529" y="3170"/>
                </a:lnTo>
                <a:cubicBezTo>
                  <a:pt x="2924" y="3170"/>
                  <a:pt x="0" y="2527"/>
                  <a:pt x="0" y="1735"/>
                </a:cubicBezTo>
                <a:lnTo>
                  <a:pt x="0" y="0"/>
                </a:lnTo>
                <a:lnTo>
                  <a:pt x="0" y="0"/>
                </a:lnTo>
                <a:cubicBezTo>
                  <a:pt x="0" y="327"/>
                  <a:pt x="497" y="629"/>
                  <a:pt x="1334" y="868"/>
                </a:cubicBezTo>
                <a:lnTo>
                  <a:pt x="1334" y="868"/>
                </a:lnTo>
                <a:cubicBezTo>
                  <a:pt x="2526" y="1211"/>
                  <a:pt x="4409" y="1433"/>
                  <a:pt x="6529" y="1433"/>
                </a:cubicBezTo>
                <a:lnTo>
                  <a:pt x="6529" y="1433"/>
                </a:lnTo>
                <a:cubicBezTo>
                  <a:pt x="7986" y="1433"/>
                  <a:pt x="9330" y="1328"/>
                  <a:pt x="10416" y="1151"/>
                </a:cubicBezTo>
              </a:path>
            </a:pathLst>
          </a:custGeom>
          <a:solidFill>
            <a:srgbClr val="BAEF69"/>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33" name="Freeform 6">
            <a:extLst>
              <a:ext uri="{FF2B5EF4-FFF2-40B4-BE49-F238E27FC236}">
                <a16:creationId xmlns:a16="http://schemas.microsoft.com/office/drawing/2014/main" id="{28750F08-DF75-8699-806D-A1FFB61ACBFC}"/>
              </a:ext>
            </a:extLst>
          </p:cNvPr>
          <p:cNvSpPr>
            <a:spLocks noChangeArrowheads="1"/>
          </p:cNvSpPr>
          <p:nvPr/>
        </p:nvSpPr>
        <p:spPr bwMode="auto">
          <a:xfrm>
            <a:off x="4798832" y="3495618"/>
            <a:ext cx="3448907" cy="1049858"/>
          </a:xfrm>
          <a:custGeom>
            <a:avLst/>
            <a:gdLst>
              <a:gd name="T0" fmla="*/ 10416 w 10417"/>
              <a:gd name="T1" fmla="*/ 1152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4 h 3171"/>
              <a:gd name="T22" fmla="*/ 6529 w 10417"/>
              <a:gd name="T23" fmla="*/ 1434 h 3171"/>
              <a:gd name="T24" fmla="*/ 10416 w 10417"/>
              <a:gd name="T25" fmla="*/ 1152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2"/>
                </a:moveTo>
                <a:lnTo>
                  <a:pt x="10416" y="2888"/>
                </a:lnTo>
                <a:lnTo>
                  <a:pt x="10416" y="2888"/>
                </a:lnTo>
                <a:cubicBezTo>
                  <a:pt x="9330" y="3065"/>
                  <a:pt x="7985" y="3170"/>
                  <a:pt x="6529" y="3170"/>
                </a:cubicBezTo>
                <a:lnTo>
                  <a:pt x="6529" y="3170"/>
                </a:lnTo>
                <a:cubicBezTo>
                  <a:pt x="2924" y="3170"/>
                  <a:pt x="0" y="2528"/>
                  <a:pt x="0" y="1735"/>
                </a:cubicBezTo>
                <a:lnTo>
                  <a:pt x="0" y="0"/>
                </a:lnTo>
                <a:lnTo>
                  <a:pt x="0" y="0"/>
                </a:lnTo>
                <a:cubicBezTo>
                  <a:pt x="0" y="327"/>
                  <a:pt x="497" y="628"/>
                  <a:pt x="1334" y="868"/>
                </a:cubicBezTo>
                <a:lnTo>
                  <a:pt x="1334" y="868"/>
                </a:lnTo>
                <a:cubicBezTo>
                  <a:pt x="2526" y="1212"/>
                  <a:pt x="4409" y="1434"/>
                  <a:pt x="6529" y="1434"/>
                </a:cubicBezTo>
                <a:lnTo>
                  <a:pt x="6529" y="1434"/>
                </a:lnTo>
                <a:cubicBezTo>
                  <a:pt x="7986" y="1434"/>
                  <a:pt x="9330" y="1329"/>
                  <a:pt x="10416" y="1152"/>
                </a:cubicBezTo>
              </a:path>
            </a:pathLst>
          </a:custGeom>
          <a:solidFill>
            <a:srgbClr val="A9A8AB"/>
          </a:solidFill>
          <a:ln>
            <a:noFill/>
          </a:ln>
          <a:effectLst/>
        </p:spPr>
        <p:txBody>
          <a:bodyPr wrap="none"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737572"/>
              </a:solidFill>
              <a:effectLst/>
              <a:uLnTx/>
              <a:uFillTx/>
              <a:latin typeface="Lato Light" panose="020F0502020204030203" pitchFamily="34" charset="0"/>
              <a:ea typeface="+mn-ea"/>
            </a:endParaRPr>
          </a:p>
        </p:txBody>
      </p:sp>
      <p:sp>
        <p:nvSpPr>
          <p:cNvPr id="42" name="TextBox 18">
            <a:extLst>
              <a:ext uri="{FF2B5EF4-FFF2-40B4-BE49-F238E27FC236}">
                <a16:creationId xmlns:a16="http://schemas.microsoft.com/office/drawing/2014/main" id="{4DDF3D06-F139-B55D-5FD8-273B828EBA20}"/>
              </a:ext>
            </a:extLst>
          </p:cNvPr>
          <p:cNvSpPr txBox="1"/>
          <p:nvPr/>
        </p:nvSpPr>
        <p:spPr>
          <a:xfrm>
            <a:off x="1694987" y="2119468"/>
            <a:ext cx="2020105" cy="276999"/>
          </a:xfrm>
          <a:prstGeom prst="rect">
            <a:avLst/>
          </a:prstGeom>
          <a:noFill/>
        </p:spPr>
        <p:txBody>
          <a:bodyPr wrap="none" rtlCol="0" anchor="ctr" anchorCtr="0">
            <a:spAutoFit/>
          </a:bodyPr>
          <a:lstStyle/>
          <a:p>
            <a:pPr algn="ctr" defTabSz="685663">
              <a:buClrTx/>
            </a:pPr>
            <a:r>
              <a:rPr lang="tr-TR" sz="1200" b="1" kern="1200" dirty="0">
                <a:solidFill>
                  <a:prstClr val="white"/>
                </a:solidFill>
                <a:latin typeface="Poppins" pitchFamily="2" charset="77"/>
                <a:ea typeface="League Spartan" charset="0"/>
                <a:cs typeface="Poppins" pitchFamily="2" charset="77"/>
              </a:rPr>
              <a:t>ÜST DÜZEY YÖNETİCİLER</a:t>
            </a:r>
            <a:endParaRPr lang="en-US" sz="1200" b="1" kern="1200" dirty="0">
              <a:solidFill>
                <a:prstClr val="white"/>
              </a:solidFill>
              <a:latin typeface="Poppins" pitchFamily="2" charset="77"/>
              <a:ea typeface="League Spartan" charset="0"/>
              <a:cs typeface="Poppins" pitchFamily="2" charset="77"/>
            </a:endParaRPr>
          </a:p>
        </p:txBody>
      </p:sp>
      <p:sp>
        <p:nvSpPr>
          <p:cNvPr id="43" name="TextBox 19">
            <a:extLst>
              <a:ext uri="{FF2B5EF4-FFF2-40B4-BE49-F238E27FC236}">
                <a16:creationId xmlns:a16="http://schemas.microsoft.com/office/drawing/2014/main" id="{B0F3C210-40BF-0C3D-E654-153DCD8DB8C8}"/>
              </a:ext>
            </a:extLst>
          </p:cNvPr>
          <p:cNvSpPr txBox="1"/>
          <p:nvPr/>
        </p:nvSpPr>
        <p:spPr>
          <a:xfrm>
            <a:off x="1820021" y="3004865"/>
            <a:ext cx="1770036" cy="461665"/>
          </a:xfrm>
          <a:prstGeom prst="rect">
            <a:avLst/>
          </a:prstGeom>
          <a:noFill/>
        </p:spPr>
        <p:txBody>
          <a:bodyPr wrap="none" rtlCol="0" anchor="ctr" anchorCtr="0">
            <a:spAutoFit/>
          </a:bodyPr>
          <a:lstStyle/>
          <a:p>
            <a:pPr algn="ctr" defTabSz="685663">
              <a:buClrTx/>
            </a:pPr>
            <a:r>
              <a:rPr lang="tr-TR" sz="1200" b="1" kern="1200" dirty="0">
                <a:solidFill>
                  <a:prstClr val="white"/>
                </a:solidFill>
                <a:latin typeface="Poppins" pitchFamily="2" charset="77"/>
                <a:ea typeface="League Spartan" charset="0"/>
                <a:cs typeface="Poppins" pitchFamily="2" charset="77"/>
              </a:rPr>
              <a:t>İLK VE ORTA KADEME</a:t>
            </a:r>
            <a:endParaRPr lang="en-US" sz="1200" b="1" kern="1200" dirty="0">
              <a:solidFill>
                <a:prstClr val="white"/>
              </a:solidFill>
              <a:latin typeface="Poppins" pitchFamily="2" charset="77"/>
              <a:ea typeface="League Spartan" charset="0"/>
              <a:cs typeface="Poppins" pitchFamily="2" charset="77"/>
            </a:endParaRPr>
          </a:p>
          <a:p>
            <a:pPr algn="ctr" defTabSz="685663">
              <a:buClrTx/>
            </a:pPr>
            <a:r>
              <a:rPr lang="tr-TR" sz="1200" b="1" kern="1200" dirty="0">
                <a:solidFill>
                  <a:prstClr val="white"/>
                </a:solidFill>
                <a:latin typeface="Poppins" pitchFamily="2" charset="77"/>
                <a:ea typeface="League Spartan" charset="0"/>
                <a:cs typeface="Poppins" pitchFamily="2" charset="77"/>
              </a:rPr>
              <a:t>YÖNETİCİLER</a:t>
            </a:r>
            <a:endParaRPr lang="en-US" sz="1200" b="1" kern="1200" dirty="0">
              <a:solidFill>
                <a:prstClr val="white"/>
              </a:solidFill>
              <a:latin typeface="Poppins" pitchFamily="2" charset="77"/>
              <a:ea typeface="League Spartan" charset="0"/>
              <a:cs typeface="Poppins" pitchFamily="2" charset="77"/>
            </a:endParaRPr>
          </a:p>
        </p:txBody>
      </p:sp>
      <p:sp>
        <p:nvSpPr>
          <p:cNvPr id="44" name="TextBox 20">
            <a:extLst>
              <a:ext uri="{FF2B5EF4-FFF2-40B4-BE49-F238E27FC236}">
                <a16:creationId xmlns:a16="http://schemas.microsoft.com/office/drawing/2014/main" id="{B51A4CFE-B522-4877-20C9-D3CA5397646B}"/>
              </a:ext>
            </a:extLst>
          </p:cNvPr>
          <p:cNvSpPr txBox="1"/>
          <p:nvPr/>
        </p:nvSpPr>
        <p:spPr>
          <a:xfrm>
            <a:off x="1557930" y="4010777"/>
            <a:ext cx="2294218" cy="461665"/>
          </a:xfrm>
          <a:prstGeom prst="rect">
            <a:avLst/>
          </a:prstGeom>
          <a:noFill/>
        </p:spPr>
        <p:txBody>
          <a:bodyPr wrap="none" rtlCol="0" anchor="ctr" anchorCtr="0">
            <a:spAutoFit/>
          </a:bodyPr>
          <a:lstStyle/>
          <a:p>
            <a:pPr algn="ctr" defTabSz="685663">
              <a:buClrTx/>
            </a:pPr>
            <a:r>
              <a:rPr lang="tr-TR" sz="1200" b="1" kern="1200" dirty="0">
                <a:solidFill>
                  <a:prstClr val="white"/>
                </a:solidFill>
                <a:latin typeface="Poppins" pitchFamily="2" charset="77"/>
                <a:ea typeface="League Spartan" charset="0"/>
                <a:cs typeface="Poppins" pitchFamily="2" charset="77"/>
              </a:rPr>
              <a:t>MAVİ YAKA VE POTANSİYEL </a:t>
            </a:r>
          </a:p>
          <a:p>
            <a:pPr algn="ctr" defTabSz="685663">
              <a:buClrTx/>
            </a:pPr>
            <a:r>
              <a:rPr lang="tr-TR" sz="1200" b="1" kern="1200" dirty="0">
                <a:solidFill>
                  <a:prstClr val="white"/>
                </a:solidFill>
                <a:latin typeface="Poppins" pitchFamily="2" charset="77"/>
                <a:ea typeface="League Spartan" charset="0"/>
                <a:cs typeface="Poppins" pitchFamily="2" charset="77"/>
              </a:rPr>
              <a:t>YÖNETİCİLER</a:t>
            </a:r>
            <a:endParaRPr lang="en-US" sz="1200" b="1" kern="1200" dirty="0">
              <a:solidFill>
                <a:prstClr val="white"/>
              </a:solidFill>
              <a:latin typeface="Poppins" pitchFamily="2" charset="77"/>
              <a:ea typeface="League Spartan" charset="0"/>
              <a:cs typeface="Poppins" pitchFamily="2" charset="77"/>
            </a:endParaRPr>
          </a:p>
        </p:txBody>
      </p:sp>
      <p:sp>
        <p:nvSpPr>
          <p:cNvPr id="45" name="TextBox 21">
            <a:extLst>
              <a:ext uri="{FF2B5EF4-FFF2-40B4-BE49-F238E27FC236}">
                <a16:creationId xmlns:a16="http://schemas.microsoft.com/office/drawing/2014/main" id="{DE4D44F8-12E5-7A36-FE16-0A9D7C12F991}"/>
              </a:ext>
            </a:extLst>
          </p:cNvPr>
          <p:cNvSpPr txBox="1"/>
          <p:nvPr/>
        </p:nvSpPr>
        <p:spPr>
          <a:xfrm>
            <a:off x="5472179" y="2149705"/>
            <a:ext cx="2206053" cy="276999"/>
          </a:xfrm>
          <a:prstGeom prst="rect">
            <a:avLst/>
          </a:prstGeom>
          <a:noFill/>
        </p:spPr>
        <p:txBody>
          <a:bodyPr wrap="none" rtlCol="0" anchor="ctr" anchorCtr="0">
            <a:spAutoFit/>
          </a:bodyPr>
          <a:lstStyle/>
          <a:p>
            <a:pPr algn="ctr" defTabSz="685663">
              <a:buClrTx/>
            </a:pPr>
            <a:r>
              <a:rPr lang="tr-TR" sz="1200" b="1" kern="1200" dirty="0">
                <a:solidFill>
                  <a:prstClr val="white"/>
                </a:solidFill>
                <a:latin typeface="Poppins" pitchFamily="2" charset="77"/>
                <a:ea typeface="League Spartan" charset="0"/>
                <a:cs typeface="Poppins" pitchFamily="2" charset="77"/>
              </a:rPr>
              <a:t>İÇ KOÇLAR VE EĞİTMENLER</a:t>
            </a:r>
            <a:endParaRPr lang="en-US" sz="1200" b="1" kern="1200" dirty="0">
              <a:solidFill>
                <a:prstClr val="white"/>
              </a:solidFill>
              <a:latin typeface="Poppins" pitchFamily="2" charset="77"/>
              <a:ea typeface="League Spartan" charset="0"/>
              <a:cs typeface="Poppins" pitchFamily="2" charset="77"/>
            </a:endParaRPr>
          </a:p>
        </p:txBody>
      </p:sp>
      <p:sp>
        <p:nvSpPr>
          <p:cNvPr id="46" name="TextBox 22">
            <a:extLst>
              <a:ext uri="{FF2B5EF4-FFF2-40B4-BE49-F238E27FC236}">
                <a16:creationId xmlns:a16="http://schemas.microsoft.com/office/drawing/2014/main" id="{5F35085E-BD81-473B-4543-2B5058BA2155}"/>
              </a:ext>
            </a:extLst>
          </p:cNvPr>
          <p:cNvSpPr txBox="1"/>
          <p:nvPr/>
        </p:nvSpPr>
        <p:spPr>
          <a:xfrm>
            <a:off x="5662838" y="3117651"/>
            <a:ext cx="1830950" cy="276999"/>
          </a:xfrm>
          <a:prstGeom prst="rect">
            <a:avLst/>
          </a:prstGeom>
          <a:noFill/>
        </p:spPr>
        <p:txBody>
          <a:bodyPr wrap="none" rtlCol="0" anchor="ctr" anchorCtr="0">
            <a:spAutoFit/>
          </a:bodyPr>
          <a:lstStyle/>
          <a:p>
            <a:pPr algn="ctr" defTabSz="685663">
              <a:buClrTx/>
            </a:pPr>
            <a:r>
              <a:rPr lang="tr-TR" sz="1200" b="1" kern="1200" dirty="0">
                <a:solidFill>
                  <a:prstClr val="white"/>
                </a:solidFill>
                <a:latin typeface="Poppins" pitchFamily="2" charset="77"/>
                <a:ea typeface="League Spartan" charset="0"/>
                <a:cs typeface="Poppins" pitchFamily="2" charset="77"/>
              </a:rPr>
              <a:t>MENTOR VE MENTİLER</a:t>
            </a:r>
            <a:endParaRPr lang="en-US" sz="1200" b="1" kern="1200" dirty="0">
              <a:solidFill>
                <a:prstClr val="white"/>
              </a:solidFill>
              <a:latin typeface="Poppins" pitchFamily="2" charset="77"/>
              <a:ea typeface="League Spartan" charset="0"/>
              <a:cs typeface="Poppins" pitchFamily="2" charset="77"/>
            </a:endParaRPr>
          </a:p>
        </p:txBody>
      </p:sp>
      <p:sp>
        <p:nvSpPr>
          <p:cNvPr id="47" name="TextBox 23">
            <a:extLst>
              <a:ext uri="{FF2B5EF4-FFF2-40B4-BE49-F238E27FC236}">
                <a16:creationId xmlns:a16="http://schemas.microsoft.com/office/drawing/2014/main" id="{34B929E0-8670-C47B-8931-05AFE5810738}"/>
              </a:ext>
            </a:extLst>
          </p:cNvPr>
          <p:cNvSpPr txBox="1"/>
          <p:nvPr/>
        </p:nvSpPr>
        <p:spPr>
          <a:xfrm>
            <a:off x="5550242" y="4094502"/>
            <a:ext cx="1925527" cy="276999"/>
          </a:xfrm>
          <a:prstGeom prst="rect">
            <a:avLst/>
          </a:prstGeom>
          <a:noFill/>
        </p:spPr>
        <p:txBody>
          <a:bodyPr wrap="none" rtlCol="0" anchor="ctr" anchorCtr="0">
            <a:spAutoFit/>
          </a:bodyPr>
          <a:lstStyle/>
          <a:p>
            <a:pPr algn="ctr" defTabSz="685663">
              <a:buClrTx/>
            </a:pPr>
            <a:r>
              <a:rPr lang="tr-TR" sz="1200" b="1" kern="1200" dirty="0">
                <a:solidFill>
                  <a:prstClr val="white"/>
                </a:solidFill>
                <a:latin typeface="Poppins" pitchFamily="2" charset="77"/>
                <a:ea typeface="League Spartan" charset="0"/>
                <a:cs typeface="Poppins" pitchFamily="2" charset="77"/>
              </a:rPr>
              <a:t>PROFESYONEL KOÇLAR</a:t>
            </a:r>
            <a:endParaRPr lang="en-US" sz="1200" b="1" kern="1200" dirty="0">
              <a:solidFill>
                <a:prstClr val="white"/>
              </a:solidFill>
              <a:latin typeface="Poppins" pitchFamily="2" charset="77"/>
              <a:ea typeface="League Spartan" charset="0"/>
              <a:cs typeface="Poppins" pitchFamily="2" charset="77"/>
            </a:endParaRPr>
          </a:p>
        </p:txBody>
      </p:sp>
    </p:spTree>
    <p:extLst>
      <p:ext uri="{BB962C8B-B14F-4D97-AF65-F5344CB8AC3E}">
        <p14:creationId xmlns:p14="http://schemas.microsoft.com/office/powerpoint/2010/main" val="9916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inimal Marketing by Slidesgo XL">
  <a:themeElements>
    <a:clrScheme name="Simple Light">
      <a:dk1>
        <a:srgbClr val="278FD8"/>
      </a:dk1>
      <a:lt1>
        <a:srgbClr val="FFFFFF"/>
      </a:lt1>
      <a:dk2>
        <a:srgbClr val="FFFFFF"/>
      </a:dk2>
      <a:lt2>
        <a:srgbClr val="FFFFFF"/>
      </a:lt2>
      <a:accent1>
        <a:srgbClr val="278FD8"/>
      </a:accent1>
      <a:accent2>
        <a:srgbClr val="278FD8"/>
      </a:accent2>
      <a:accent3>
        <a:srgbClr val="FFFFFF"/>
      </a:accent3>
      <a:accent4>
        <a:srgbClr val="278FD8"/>
      </a:accent4>
      <a:accent5>
        <a:srgbClr val="FFFFFF"/>
      </a:accent5>
      <a:accent6>
        <a:srgbClr val="278FD8"/>
      </a:accent6>
      <a:hlink>
        <a:srgbClr val="278FD8"/>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inimal Marketing by Slidesgo XL">
  <a:themeElements>
    <a:clrScheme name="Simple Light">
      <a:dk1>
        <a:srgbClr val="278FD8"/>
      </a:dk1>
      <a:lt1>
        <a:srgbClr val="FFFFFF"/>
      </a:lt1>
      <a:dk2>
        <a:srgbClr val="FFFFFF"/>
      </a:dk2>
      <a:lt2>
        <a:srgbClr val="FFFFFF"/>
      </a:lt2>
      <a:accent1>
        <a:srgbClr val="278FD8"/>
      </a:accent1>
      <a:accent2>
        <a:srgbClr val="278FD8"/>
      </a:accent2>
      <a:accent3>
        <a:srgbClr val="FFFFFF"/>
      </a:accent3>
      <a:accent4>
        <a:srgbClr val="278FD8"/>
      </a:accent4>
      <a:accent5>
        <a:srgbClr val="FFFFFF"/>
      </a:accent5>
      <a:accent6>
        <a:srgbClr val="278FD8"/>
      </a:accent6>
      <a:hlink>
        <a:srgbClr val="278FD8"/>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1128</Words>
  <Application>Microsoft Office PowerPoint</Application>
  <PresentationFormat>Ekran Gösterisi (16:9)</PresentationFormat>
  <Paragraphs>160</Paragraphs>
  <Slides>19</Slides>
  <Notes>16</Notes>
  <HiddenSlides>0</HiddenSlides>
  <MMClips>1</MMClips>
  <ScaleCrop>false</ScaleCrop>
  <HeadingPairs>
    <vt:vector size="6" baseType="variant">
      <vt:variant>
        <vt:lpstr>Kullanılan Yazı Tipleri</vt:lpstr>
      </vt:variant>
      <vt:variant>
        <vt:i4>12</vt:i4>
      </vt:variant>
      <vt:variant>
        <vt:lpstr>Tema</vt:lpstr>
      </vt:variant>
      <vt:variant>
        <vt:i4>2</vt:i4>
      </vt:variant>
      <vt:variant>
        <vt:lpstr>Slayt Başlıkları</vt:lpstr>
      </vt:variant>
      <vt:variant>
        <vt:i4>19</vt:i4>
      </vt:variant>
    </vt:vector>
  </HeadingPairs>
  <TitlesOfParts>
    <vt:vector size="33" baseType="lpstr">
      <vt:lpstr>Poppins</vt:lpstr>
      <vt:lpstr>Bebas Neue</vt:lpstr>
      <vt:lpstr>Times</vt:lpstr>
      <vt:lpstr>Fira Sans Extra Condensed Medium</vt:lpstr>
      <vt:lpstr>Overpass</vt:lpstr>
      <vt:lpstr>Calibri</vt:lpstr>
      <vt:lpstr>Roboto Slab Light</vt:lpstr>
      <vt:lpstr>Overpass Light</vt:lpstr>
      <vt:lpstr>Futura MdCn BT</vt:lpstr>
      <vt:lpstr>Lato Light</vt:lpstr>
      <vt:lpstr>Arial</vt:lpstr>
      <vt:lpstr>Wingdings</vt:lpstr>
      <vt:lpstr>Minimal Marketing by Slidesgo XL</vt:lpstr>
      <vt:lpstr>1_Minimal Marketing by Slidesgo XL</vt:lpstr>
      <vt:lpstr>KOÇLUK &amp; MENTORLUK ÇÖZÜMLERİMİZ</vt:lpstr>
      <vt:lpstr>Felsefemiz </vt:lpstr>
      <vt:lpstr>PDR Group hakkında</vt:lpstr>
      <vt:lpstr>PowerPoint Sunusu</vt:lpstr>
      <vt:lpstr>Neden biz?</vt:lpstr>
      <vt:lpstr>Neden biz?</vt:lpstr>
      <vt:lpstr>Neden biz?</vt:lpstr>
      <vt:lpstr>PowerPoint Sunusu</vt:lpstr>
      <vt:lpstr>PowerPoint Sunusu</vt:lpstr>
      <vt:lpstr>ÇÖZÜMLERİMİZ</vt:lpstr>
      <vt:lpstr>PowerPoint Sunusu</vt:lpstr>
      <vt:lpstr>EKİBİMİZ</vt:lpstr>
      <vt:lpstr>EKİBİMİZ</vt:lpstr>
      <vt:lpstr>EKİBİMİZ</vt:lpstr>
      <vt:lpstr>PowerPoint Sunusu</vt:lpstr>
      <vt:lpstr>PDRICMA Profesyonel Koçluk Sertifikasyon Programı</vt:lpstr>
      <vt:lpstr>Program Hakkında</vt:lpstr>
      <vt:lpstr>Referanslarımızdan bazıları…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dc:title>
  <dc:creator>HP</dc:creator>
  <cp:lastModifiedBy>Ayşegül Drahsan</cp:lastModifiedBy>
  <cp:revision>26</cp:revision>
  <dcterms:modified xsi:type="dcterms:W3CDTF">2023-04-06T12:20:02Z</dcterms:modified>
</cp:coreProperties>
</file>